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53" r:id="rId4"/>
    <p:sldId id="354" r:id="rId5"/>
    <p:sldId id="312" r:id="rId6"/>
    <p:sldId id="355" r:id="rId7"/>
    <p:sldId id="356" r:id="rId8"/>
    <p:sldId id="357" r:id="rId9"/>
    <p:sldId id="358" r:id="rId10"/>
    <p:sldId id="359" r:id="rId11"/>
    <p:sldId id="360" r:id="rId12"/>
    <p:sldId id="361" r:id="rId13"/>
    <p:sldId id="366" r:id="rId14"/>
    <p:sldId id="317" r:id="rId15"/>
    <p:sldId id="318" r:id="rId16"/>
    <p:sldId id="337" r:id="rId17"/>
    <p:sldId id="319" r:id="rId18"/>
    <p:sldId id="347" r:id="rId19"/>
    <p:sldId id="362" r:id="rId20"/>
    <p:sldId id="363" r:id="rId21"/>
    <p:sldId id="351" r:id="rId22"/>
    <p:sldId id="364" r:id="rId23"/>
    <p:sldId id="365" r:id="rId24"/>
    <p:sldId id="367" r:id="rId25"/>
    <p:sldId id="320" r:id="rId26"/>
    <p:sldId id="321" r:id="rId27"/>
    <p:sldId id="369" r:id="rId28"/>
    <p:sldId id="368" r:id="rId29"/>
    <p:sldId id="370" r:id="rId30"/>
    <p:sldId id="371" r:id="rId31"/>
    <p:sldId id="323" r:id="rId32"/>
    <p:sldId id="372" r:id="rId33"/>
    <p:sldId id="336" r:id="rId34"/>
    <p:sldId id="338" r:id="rId35"/>
    <p:sldId id="374" r:id="rId36"/>
    <p:sldId id="375" r:id="rId37"/>
    <p:sldId id="376" r:id="rId38"/>
    <p:sldId id="373" r:id="rId39"/>
    <p:sldId id="377" r:id="rId40"/>
    <p:sldId id="340" r:id="rId41"/>
    <p:sldId id="341" r:id="rId42"/>
    <p:sldId id="380" r:id="rId43"/>
    <p:sldId id="381" r:id="rId44"/>
    <p:sldId id="378" r:id="rId45"/>
    <p:sldId id="379" r:id="rId46"/>
    <p:sldId id="310" r:id="rId4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52" autoAdjust="0"/>
    <p:restoredTop sz="94660"/>
  </p:normalViewPr>
  <p:slideViewPr>
    <p:cSldViewPr snapToGrid="0">
      <p:cViewPr varScale="1">
        <p:scale>
          <a:sx n="86" d="100"/>
          <a:sy n="86" d="100"/>
        </p:scale>
        <p:origin x="552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9B6BCA-78E5-4534-BDB5-40318B79BF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3268775-B014-4862-B2E7-64128F48A5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05C6980-73B9-4BA4-B5EF-BCE87BCD9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0018-EEF7-4E0E-9D8B-55A6BF464374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0BA015-7346-4C8C-B8E1-6B37B63AA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DF602D-ED3E-4783-8C31-9E4A36B30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156DB-E02F-4042-BE90-F352D725ED94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BD4C5A0-828B-4339-ACD2-705145241F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0278" y="6356350"/>
            <a:ext cx="2410691" cy="45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617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C15110-4BC0-47CA-BD45-747D0614B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52BB4EB-D583-4626-956A-CA94E407E9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D73C9C3-02CD-4B94-8E15-32DFC0F51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0018-EEF7-4E0E-9D8B-55A6BF464374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3959BEB-FCAA-43E0-8140-645D2E7AB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DE5F666-1F6C-42D4-B434-68F4F04C4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156DB-E02F-4042-BE90-F352D725ED94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D4A17EE-A00F-4CAE-B9E5-282EF15DD9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0278" y="6356350"/>
            <a:ext cx="2410691" cy="45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191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A9D0B9-D0DB-46AC-8A57-C6F435228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205CEE8-B2B0-4FEE-81E6-63C0D2CA87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F4EC47-8C2C-4329-BF6F-8DA5E751E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0018-EEF7-4E0E-9D8B-55A6BF464374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231A623-0135-415A-8670-C3585C991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5518FEC-9B67-4565-A977-AA9E69B70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156DB-E02F-4042-BE90-F352D725ED94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6D1D46F-1C25-47A0-B3BD-33A1E2D46D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0278" y="6356350"/>
            <a:ext cx="2410691" cy="45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334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5D1AA6-2FC8-4849-8EF1-82E4BD061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D34A9A-EB2F-4327-820E-FE28329411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E197DE-11A0-4C9D-B032-BD2352F77C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89F5241-1BD7-414B-91C7-1674051AA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0018-EEF7-4E0E-9D8B-55A6BF464374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F4A9110-BAA3-474D-B402-1FFE9CA9B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B550934-7423-42E3-8B5B-F764EFAA4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156DB-E02F-4042-BE90-F352D725ED94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CE91CDC4-CE19-4044-B04F-7CD63A70FE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0278" y="6356350"/>
            <a:ext cx="2410691" cy="45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182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42CCE4-D247-4E42-8B2B-1C50C18B9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9F153E6-037E-4192-A845-D19F50F960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C1E122B-D278-4D79-BDAA-F18020A551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854B6CF-BA7A-4E43-92CB-F9F2DB46C5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46C531E-E3CC-4E3D-A29B-A5AD98AA66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366C108-04A5-4179-9172-9554175CB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0018-EEF7-4E0E-9D8B-55A6BF464374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5BD9983-7F7A-4A2F-8820-9DBBE9CCF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01DF7E9-C558-470D-AB5E-38A6B6E98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156DB-E02F-4042-BE90-F352D725ED94}" type="slidenum">
              <a:rPr lang="pt-BR" smtClean="0"/>
              <a:t>‹nº›</a:t>
            </a:fld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6EE2ABF4-2182-4D33-9B3F-7300111F0F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0278" y="6356350"/>
            <a:ext cx="2410691" cy="45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180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C056A1-D67C-464F-A460-69602DB3E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E390818-4EDA-4F55-B283-75E53EBB5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0018-EEF7-4E0E-9D8B-55A6BF464374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B39FD5E-CAD8-4B71-8815-226B72A67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D1E8F51-5389-40E3-9634-3E43E9760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156DB-E02F-4042-BE90-F352D725ED94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EED68D8-6A4B-4266-BD2A-11F524D383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0278" y="6356350"/>
            <a:ext cx="2410691" cy="45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040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B4EFBF6-CCC9-45C5-AECE-344FB3BFB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0018-EEF7-4E0E-9D8B-55A6BF464374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001F5C3-A9F1-46CE-8E77-1704ADB8B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DCEECF6-D607-45C8-AB6E-7A5BA8E2E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156DB-E02F-4042-BE90-F352D725ED94}" type="slidenum">
              <a:rPr lang="pt-BR" smtClean="0"/>
              <a:t>‹nº›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D11EDD2-27F3-4AB0-AB1E-4F80B22DC2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0278" y="6356350"/>
            <a:ext cx="2410691" cy="45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7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12BE0A-E423-4647-9A07-ACBC78C60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D065EFB-B3F1-4FBA-AD34-4A8348141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F9AC810-CB1D-49C8-B22F-9C346E995A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1309072-D4FE-4240-BD9B-E851DE5B2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0018-EEF7-4E0E-9D8B-55A6BF464374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F458639-33D8-4390-90BB-04F5FABC9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39D8DD8-9A97-410B-B2DB-83E990645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156DB-E02F-4042-BE90-F352D725ED94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68B1277-4849-45A8-9DDD-6B0355E0B5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0278" y="6356350"/>
            <a:ext cx="2410691" cy="45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0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E244E5-93A3-4469-BAA6-426B143DE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454B7DA-BFD1-418B-8FF5-B94638C001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59DF80D-249B-4EE8-AD38-96F0811FB1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E076655-F68D-42E9-94B6-71CFF4F7F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0018-EEF7-4E0E-9D8B-55A6BF464374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21F46F-45BC-4A43-9195-3CEE05EC4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F4F6424-A7F8-4474-9040-601EF2AD6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156DB-E02F-4042-BE90-F352D725ED94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1D27F38-C2CD-453F-A6CF-7CC4E0A46A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0278" y="6356350"/>
            <a:ext cx="2410691" cy="45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837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9DFF57-C5FC-4985-95AA-CB4E6F2A4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452C744-30ED-4653-94FD-9CB1A9E8E3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A1F4C9F-1DE9-4EC8-9871-044FF3326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0018-EEF7-4E0E-9D8B-55A6BF464374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A5C93A6-6F6D-4BC6-BD52-D1C156225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36F22F2-66F8-4091-91A9-37C5F88FB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156DB-E02F-4042-BE90-F352D725ED94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0E99D51-90F8-4013-9148-B492C3EE048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0278" y="6356350"/>
            <a:ext cx="2410691" cy="45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746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7FF3350-261C-4F22-96F0-252C1C240A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11D585E-B369-4263-9F39-F76A000C91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4A02E6-5A9B-4BFC-B220-57EE5CA6C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0018-EEF7-4E0E-9D8B-55A6BF464374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7545A7-999F-4652-B39A-BC0F44AD1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ABBE5A-B89F-4882-AE3D-09B73FD12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156DB-E02F-4042-BE90-F352D725ED94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37B08E0-2590-456C-8EFF-C682EBA449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0278" y="6356350"/>
            <a:ext cx="2410691" cy="45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805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337CFA8-0BEC-48DD-BBFA-5DFBA3AF6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DEE45C9-7AF7-4325-9934-A3D842FA63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20ABF45-1208-4B89-A657-AC3703CBA4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00018-EEF7-4E0E-9D8B-55A6BF464374}" type="datetimeFigureOut">
              <a:rPr lang="pt-BR" smtClean="0"/>
              <a:t>08/12/2018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71161D-3ABC-4A1A-BAAD-A53E066FD2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8DCA85-7F5F-462D-A60F-B9D1682458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156DB-E02F-4042-BE90-F352D725E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69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6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1DAA15-F088-4D9C-9B53-96D962E7C5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Regras de negócio loucas e imprevisíveis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948F516A-41CD-4A5D-B9AB-E27D108382BD}"/>
              </a:ext>
            </a:extLst>
          </p:cNvPr>
          <p:cNvCxnSpPr>
            <a:cxnSpLocks/>
          </p:cNvCxnSpPr>
          <p:nvPr/>
        </p:nvCxnSpPr>
        <p:spPr>
          <a:xfrm flipV="1">
            <a:off x="1635760" y="3466002"/>
            <a:ext cx="9032240" cy="4396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6963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ader">
            <a:extLst>
              <a:ext uri="{FF2B5EF4-FFF2-40B4-BE49-F238E27FC236}">
                <a16:creationId xmlns:a16="http://schemas.microsoft.com/office/drawing/2014/main" id="{882D4D71-ADDC-4FCC-8D7A-AB44900A29CB}"/>
              </a:ext>
            </a:extLst>
          </p:cNvPr>
          <p:cNvSpPr txBox="1"/>
          <p:nvPr/>
        </p:nvSpPr>
        <p:spPr>
          <a:xfrm>
            <a:off x="3612600" y="2360160"/>
            <a:ext cx="8579400" cy="1089529"/>
          </a:xfrm>
          <a:prstGeom prst="rect">
            <a:avLst/>
          </a:prstGeom>
          <a:noFill/>
        </p:spPr>
        <p:txBody>
          <a:bodyPr wrap="non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Gabriel S. Kohlrausch</a:t>
            </a:r>
          </a:p>
        </p:txBody>
      </p:sp>
      <p:sp>
        <p:nvSpPr>
          <p:cNvPr id="5" name="Label">
            <a:extLst>
              <a:ext uri="{FF2B5EF4-FFF2-40B4-BE49-F238E27FC236}">
                <a16:creationId xmlns:a16="http://schemas.microsoft.com/office/drawing/2014/main" id="{3D7CCB91-0618-49E2-A3A9-1F4A0FD8971C}"/>
              </a:ext>
            </a:extLst>
          </p:cNvPr>
          <p:cNvSpPr txBox="1"/>
          <p:nvPr/>
        </p:nvSpPr>
        <p:spPr>
          <a:xfrm>
            <a:off x="7675089" y="3381859"/>
            <a:ext cx="4368632" cy="566309"/>
          </a:xfrm>
          <a:prstGeom prst="rect">
            <a:avLst/>
          </a:prstGeom>
          <a:noFill/>
        </p:spPr>
        <p:txBody>
          <a:bodyPr wrap="non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gabriel@society.com.br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AF9E359-8695-4082-BE8C-F4DFB0346271}"/>
              </a:ext>
            </a:extLst>
          </p:cNvPr>
          <p:cNvSpPr/>
          <p:nvPr/>
        </p:nvSpPr>
        <p:spPr>
          <a:xfrm>
            <a:off x="6368641" y="3948168"/>
            <a:ext cx="5675080" cy="566309"/>
          </a:xfrm>
          <a:prstGeom prst="rect">
            <a:avLst/>
          </a:prstGeom>
          <a:noFill/>
        </p:spPr>
        <p:txBody>
          <a:bodyPr wrap="none" lIns="73152" tIns="36576" rIns="73152" bIns="36576" rtlCol="0">
            <a:spAutoFit/>
          </a:bodyPr>
          <a:lstStyle/>
          <a:p>
            <a:r>
              <a:rPr lang="pt-BR" sz="3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www.linkedin.com/in/gabrielsk</a:t>
            </a:r>
          </a:p>
        </p:txBody>
      </p:sp>
      <p:sp>
        <p:nvSpPr>
          <p:cNvPr id="7" name="Header">
            <a:extLst>
              <a:ext uri="{FF2B5EF4-FFF2-40B4-BE49-F238E27FC236}">
                <a16:creationId xmlns:a16="http://schemas.microsoft.com/office/drawing/2014/main" id="{BA1A608E-DA6E-4269-B78C-7F11F61F6EB5}"/>
              </a:ext>
            </a:extLst>
          </p:cNvPr>
          <p:cNvSpPr txBox="1"/>
          <p:nvPr/>
        </p:nvSpPr>
        <p:spPr>
          <a:xfrm>
            <a:off x="0" y="0"/>
            <a:ext cx="5117123" cy="683264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Olá</a:t>
            </a:r>
            <a:r>
              <a:rPr lang="en-US" dirty="0"/>
              <a:t>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sou</a:t>
            </a:r>
            <a:endParaRPr lang="en-US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688E031-A8FE-43BD-9A69-88065D299819}"/>
              </a:ext>
            </a:extLst>
          </p:cNvPr>
          <p:cNvSpPr/>
          <p:nvPr/>
        </p:nvSpPr>
        <p:spPr>
          <a:xfrm>
            <a:off x="7005226" y="4514477"/>
            <a:ext cx="5038495" cy="566309"/>
          </a:xfrm>
          <a:prstGeom prst="rect">
            <a:avLst/>
          </a:prstGeom>
          <a:noFill/>
        </p:spPr>
        <p:txBody>
          <a:bodyPr wrap="none" lIns="73152" tIns="36576" rIns="73152" bIns="36576" rtlCol="0">
            <a:spAutoFit/>
          </a:bodyPr>
          <a:lstStyle/>
          <a:p>
            <a:r>
              <a:rPr lang="pt-BR" sz="3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github.com/gabriel-society</a:t>
            </a:r>
          </a:p>
        </p:txBody>
      </p:sp>
    </p:spTree>
    <p:extLst>
      <p:ext uri="{BB962C8B-B14F-4D97-AF65-F5344CB8AC3E}">
        <p14:creationId xmlns:p14="http://schemas.microsoft.com/office/powerpoint/2010/main" val="384874497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F5E1BAA-1B94-4F76-8FAC-15EAF66DB5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20" y="0"/>
            <a:ext cx="6431280" cy="68580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6E6FB50A-4E25-40F2-AB4D-35EFD36880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607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285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58601B3-B6E3-4687-859F-60A826DFB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1" y="201919"/>
            <a:ext cx="3167240" cy="305382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E8C49E1-51D8-4156-B7EE-23EF525CE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6223" y="885371"/>
            <a:ext cx="6575366" cy="5087257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BD42A529-0FEF-4CDB-896A-24E6CC815C16}"/>
              </a:ext>
            </a:extLst>
          </p:cNvPr>
          <p:cNvSpPr/>
          <p:nvPr/>
        </p:nvSpPr>
        <p:spPr>
          <a:xfrm>
            <a:off x="8331555" y="1522329"/>
            <a:ext cx="1178755" cy="243402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8C6F3AD-832B-4775-823C-41EB614BFB6B}"/>
              </a:ext>
            </a:extLst>
          </p:cNvPr>
          <p:cNvSpPr/>
          <p:nvPr/>
        </p:nvSpPr>
        <p:spPr>
          <a:xfrm>
            <a:off x="5127865" y="1765731"/>
            <a:ext cx="2892312" cy="243402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D74B316-36A1-4964-9311-12B6C8F0931E}"/>
              </a:ext>
            </a:extLst>
          </p:cNvPr>
          <p:cNvSpPr/>
          <p:nvPr/>
        </p:nvSpPr>
        <p:spPr>
          <a:xfrm>
            <a:off x="4984236" y="4207420"/>
            <a:ext cx="3202594" cy="314668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53D6325-AE7B-4E7E-B5DE-07F63811E355}"/>
              </a:ext>
            </a:extLst>
          </p:cNvPr>
          <p:cNvSpPr/>
          <p:nvPr/>
        </p:nvSpPr>
        <p:spPr>
          <a:xfrm>
            <a:off x="6952279" y="2333667"/>
            <a:ext cx="1379276" cy="314668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C091BCEE-D912-4E0E-9E84-A5E79DC90FDA}"/>
              </a:ext>
            </a:extLst>
          </p:cNvPr>
          <p:cNvSpPr/>
          <p:nvPr/>
        </p:nvSpPr>
        <p:spPr>
          <a:xfrm>
            <a:off x="7319635" y="3356611"/>
            <a:ext cx="1807909" cy="314668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405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FFA69AF-EDBC-4809-B469-40454E4B00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410" y="1765435"/>
            <a:ext cx="4915686" cy="3803188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B2A00982-CD10-439A-84DA-1A85758CB398}"/>
              </a:ext>
            </a:extLst>
          </p:cNvPr>
          <p:cNvSpPr/>
          <p:nvPr/>
        </p:nvSpPr>
        <p:spPr>
          <a:xfrm>
            <a:off x="3218345" y="2244224"/>
            <a:ext cx="1084415" cy="202455"/>
          </a:xfrm>
          <a:prstGeom prst="rect">
            <a:avLst/>
          </a:prstGeom>
          <a:solidFill>
            <a:srgbClr val="FF0000">
              <a:alpha val="1900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F2782B0-2EC1-498B-8D83-95E3C6753E77}"/>
              </a:ext>
            </a:extLst>
          </p:cNvPr>
          <p:cNvSpPr/>
          <p:nvPr/>
        </p:nvSpPr>
        <p:spPr>
          <a:xfrm>
            <a:off x="856413" y="2425549"/>
            <a:ext cx="2191372" cy="146892"/>
          </a:xfrm>
          <a:prstGeom prst="rect">
            <a:avLst/>
          </a:prstGeom>
          <a:solidFill>
            <a:srgbClr val="FF0000">
              <a:alpha val="1900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32B113E-962C-4A1E-B357-1FCA250CA534}"/>
              </a:ext>
            </a:extLst>
          </p:cNvPr>
          <p:cNvSpPr/>
          <p:nvPr/>
        </p:nvSpPr>
        <p:spPr>
          <a:xfrm>
            <a:off x="2542069" y="3677572"/>
            <a:ext cx="1250997" cy="116009"/>
          </a:xfrm>
          <a:prstGeom prst="rect">
            <a:avLst/>
          </a:prstGeom>
          <a:solidFill>
            <a:srgbClr val="FF0000">
              <a:alpha val="1900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5DC88D3-497B-4097-8AB3-BABCCCEC2079}"/>
              </a:ext>
            </a:extLst>
          </p:cNvPr>
          <p:cNvSpPr/>
          <p:nvPr/>
        </p:nvSpPr>
        <p:spPr>
          <a:xfrm>
            <a:off x="2284065" y="2871671"/>
            <a:ext cx="972215" cy="192748"/>
          </a:xfrm>
          <a:prstGeom prst="rect">
            <a:avLst/>
          </a:prstGeom>
          <a:solidFill>
            <a:srgbClr val="FF0000">
              <a:alpha val="1900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3B7B265-87E5-471A-99CD-8CE2E2EA654C}"/>
              </a:ext>
            </a:extLst>
          </p:cNvPr>
          <p:cNvSpPr/>
          <p:nvPr/>
        </p:nvSpPr>
        <p:spPr>
          <a:xfrm>
            <a:off x="785514" y="4275605"/>
            <a:ext cx="2365352" cy="146892"/>
          </a:xfrm>
          <a:prstGeom prst="rect">
            <a:avLst/>
          </a:prstGeom>
          <a:solidFill>
            <a:srgbClr val="FF0000">
              <a:alpha val="1900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D130C238-0C22-4DEA-8DDF-B70E45BD7841}"/>
              </a:ext>
            </a:extLst>
          </p:cNvPr>
          <p:cNvSpPr/>
          <p:nvPr/>
        </p:nvSpPr>
        <p:spPr>
          <a:xfrm>
            <a:off x="785514" y="3815978"/>
            <a:ext cx="3064999" cy="298535"/>
          </a:xfrm>
          <a:prstGeom prst="rect">
            <a:avLst/>
          </a:prstGeom>
          <a:solidFill>
            <a:srgbClr val="0070C0">
              <a:alpha val="31000"/>
            </a:srgbClr>
          </a:solidFill>
          <a:ln w="127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ítulo 31">
            <a:extLst>
              <a:ext uri="{FF2B5EF4-FFF2-40B4-BE49-F238E27FC236}">
                <a16:creationId xmlns:a16="http://schemas.microsoft.com/office/drawing/2014/main" id="{30127E1D-1C44-48A6-A07C-C0F40738981D}"/>
              </a:ext>
            </a:extLst>
          </p:cNvPr>
          <p:cNvSpPr txBox="1">
            <a:spLocks/>
          </p:cNvSpPr>
          <p:nvPr/>
        </p:nvSpPr>
        <p:spPr>
          <a:xfrm>
            <a:off x="1386462" y="5568623"/>
            <a:ext cx="2406604" cy="684016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Cliente A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8DE043EC-71F1-4E5B-BF42-C9A3A21F1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5736" y="1783003"/>
            <a:ext cx="4897524" cy="3789137"/>
          </a:xfrm>
          <a:prstGeom prst="rect">
            <a:avLst/>
          </a:prstGeom>
        </p:spPr>
      </p:pic>
      <p:sp>
        <p:nvSpPr>
          <p:cNvPr id="22" name="Título 31">
            <a:extLst>
              <a:ext uri="{FF2B5EF4-FFF2-40B4-BE49-F238E27FC236}">
                <a16:creationId xmlns:a16="http://schemas.microsoft.com/office/drawing/2014/main" id="{5C66F3B2-4571-40F7-B7AE-731744B3E8D5}"/>
              </a:ext>
            </a:extLst>
          </p:cNvPr>
          <p:cNvSpPr txBox="1">
            <a:spLocks/>
          </p:cNvSpPr>
          <p:nvPr/>
        </p:nvSpPr>
        <p:spPr>
          <a:xfrm>
            <a:off x="8398934" y="5551800"/>
            <a:ext cx="2406604" cy="684016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Cliente B</a:t>
            </a:r>
          </a:p>
        </p:txBody>
      </p:sp>
      <p:sp>
        <p:nvSpPr>
          <p:cNvPr id="2" name="Seta: para a Direita 1">
            <a:extLst>
              <a:ext uri="{FF2B5EF4-FFF2-40B4-BE49-F238E27FC236}">
                <a16:creationId xmlns:a16="http://schemas.microsoft.com/office/drawing/2014/main" id="{B99AF7CD-AAB3-4570-B73D-E4C37347A719}"/>
              </a:ext>
            </a:extLst>
          </p:cNvPr>
          <p:cNvSpPr/>
          <p:nvPr/>
        </p:nvSpPr>
        <p:spPr>
          <a:xfrm rot="4909788">
            <a:off x="416652" y="2536758"/>
            <a:ext cx="2222281" cy="2328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ítulo 31">
            <a:extLst>
              <a:ext uri="{FF2B5EF4-FFF2-40B4-BE49-F238E27FC236}">
                <a16:creationId xmlns:a16="http://schemas.microsoft.com/office/drawing/2014/main" id="{805F874C-8B92-4D7C-9388-BC25BBAEFEA2}"/>
              </a:ext>
            </a:extLst>
          </p:cNvPr>
          <p:cNvSpPr txBox="1">
            <a:spLocks/>
          </p:cNvSpPr>
          <p:nvPr/>
        </p:nvSpPr>
        <p:spPr>
          <a:xfrm>
            <a:off x="235692" y="1060092"/>
            <a:ext cx="3432814" cy="370583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b="1" dirty="0">
                <a:solidFill>
                  <a:schemeClr val="accent1">
                    <a:lumMod val="75000"/>
                  </a:schemeClr>
                </a:solidFill>
              </a:rPr>
              <a:t>Filiação para nós é obrigatório</a:t>
            </a:r>
          </a:p>
        </p:txBody>
      </p:sp>
      <p:sp>
        <p:nvSpPr>
          <p:cNvPr id="25" name="Título 31">
            <a:extLst>
              <a:ext uri="{FF2B5EF4-FFF2-40B4-BE49-F238E27FC236}">
                <a16:creationId xmlns:a16="http://schemas.microsoft.com/office/drawing/2014/main" id="{AE4F73F1-0C2D-40E7-8588-89FF2BDC9900}"/>
              </a:ext>
            </a:extLst>
          </p:cNvPr>
          <p:cNvSpPr txBox="1">
            <a:spLocks/>
          </p:cNvSpPr>
          <p:nvPr/>
        </p:nvSpPr>
        <p:spPr>
          <a:xfrm>
            <a:off x="6797576" y="620154"/>
            <a:ext cx="5101816" cy="985867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000" b="1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Para nós o título deve ser informado, somente quando for categoria XXX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E29D644F-F551-43AC-9FA5-019AB1BCA9B3}"/>
              </a:ext>
            </a:extLst>
          </p:cNvPr>
          <p:cNvSpPr/>
          <p:nvPr/>
        </p:nvSpPr>
        <p:spPr>
          <a:xfrm>
            <a:off x="9703592" y="2223094"/>
            <a:ext cx="1084415" cy="202455"/>
          </a:xfrm>
          <a:prstGeom prst="rect">
            <a:avLst/>
          </a:prstGeom>
          <a:solidFill>
            <a:srgbClr val="FF0000">
              <a:alpha val="1900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8DA7DBF7-8F02-4245-B010-F3E1D57156EB}"/>
              </a:ext>
            </a:extLst>
          </p:cNvPr>
          <p:cNvSpPr/>
          <p:nvPr/>
        </p:nvSpPr>
        <p:spPr>
          <a:xfrm>
            <a:off x="7341660" y="2404419"/>
            <a:ext cx="2191372" cy="146892"/>
          </a:xfrm>
          <a:prstGeom prst="rect">
            <a:avLst/>
          </a:prstGeom>
          <a:solidFill>
            <a:srgbClr val="FF0000">
              <a:alpha val="1900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6992D4AD-9142-4CC4-A1FA-6A0BE3D403C9}"/>
              </a:ext>
            </a:extLst>
          </p:cNvPr>
          <p:cNvSpPr/>
          <p:nvPr/>
        </p:nvSpPr>
        <p:spPr>
          <a:xfrm>
            <a:off x="9027316" y="3656442"/>
            <a:ext cx="1250997" cy="116009"/>
          </a:xfrm>
          <a:prstGeom prst="rect">
            <a:avLst/>
          </a:prstGeom>
          <a:solidFill>
            <a:srgbClr val="FF0000">
              <a:alpha val="1900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9B0B7D1C-0258-4783-B5E6-0698C125CCC2}"/>
              </a:ext>
            </a:extLst>
          </p:cNvPr>
          <p:cNvSpPr/>
          <p:nvPr/>
        </p:nvSpPr>
        <p:spPr>
          <a:xfrm>
            <a:off x="8769312" y="2850541"/>
            <a:ext cx="972215" cy="192748"/>
          </a:xfrm>
          <a:prstGeom prst="rect">
            <a:avLst/>
          </a:prstGeom>
          <a:solidFill>
            <a:srgbClr val="FF0000">
              <a:alpha val="1900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2D9D535D-84D2-4D30-AE1C-85E1D41AD588}"/>
              </a:ext>
            </a:extLst>
          </p:cNvPr>
          <p:cNvSpPr/>
          <p:nvPr/>
        </p:nvSpPr>
        <p:spPr>
          <a:xfrm>
            <a:off x="7270761" y="4254475"/>
            <a:ext cx="2365352" cy="193606"/>
          </a:xfrm>
          <a:prstGeom prst="rect">
            <a:avLst/>
          </a:prstGeom>
          <a:solidFill>
            <a:srgbClr val="FF0000">
              <a:alpha val="1900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B5EFC7B9-9A9E-4D63-AD8E-44F18335E946}"/>
              </a:ext>
            </a:extLst>
          </p:cNvPr>
          <p:cNvSpPr/>
          <p:nvPr/>
        </p:nvSpPr>
        <p:spPr>
          <a:xfrm>
            <a:off x="7411867" y="3342519"/>
            <a:ext cx="1274934" cy="146892"/>
          </a:xfrm>
          <a:prstGeom prst="rect">
            <a:avLst/>
          </a:prstGeom>
          <a:solidFill>
            <a:srgbClr val="0070C0">
              <a:alpha val="31000"/>
            </a:srgbClr>
          </a:solidFill>
          <a:ln w="127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Seta: para a Direita 31">
            <a:extLst>
              <a:ext uri="{FF2B5EF4-FFF2-40B4-BE49-F238E27FC236}">
                <a16:creationId xmlns:a16="http://schemas.microsoft.com/office/drawing/2014/main" id="{F8858E80-AB4F-49F3-AD9E-251DCB90BC81}"/>
              </a:ext>
            </a:extLst>
          </p:cNvPr>
          <p:cNvSpPr/>
          <p:nvPr/>
        </p:nvSpPr>
        <p:spPr>
          <a:xfrm rot="7085190">
            <a:off x="7493369" y="2229049"/>
            <a:ext cx="2222281" cy="2328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331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/>
      <p:bldP spid="22" grpId="0"/>
      <p:bldP spid="2" grpId="0" animBg="1"/>
      <p:bldP spid="23" grpId="0"/>
      <p:bldP spid="25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A4573EF-BD32-433B-8FC1-399255C12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26" y="916962"/>
            <a:ext cx="5596174" cy="5024074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B5EDAD0F-2197-4986-93CB-ED6A1211FA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817" y="781642"/>
            <a:ext cx="5294715" cy="529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979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510222E3-BCD9-4DC2-9596-17D564635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180" y="1247804"/>
            <a:ext cx="9218968" cy="3797006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C0C76A0B-0988-427B-8F22-725DCA39A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1" y="201919"/>
            <a:ext cx="2626457" cy="2532403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A5B2DE0C-B179-4239-BF55-742B54CF3A5A}"/>
              </a:ext>
            </a:extLst>
          </p:cNvPr>
          <p:cNvSpPr/>
          <p:nvPr/>
        </p:nvSpPr>
        <p:spPr>
          <a:xfrm>
            <a:off x="2672180" y="3600174"/>
            <a:ext cx="7978630" cy="36006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ítulo 31">
            <a:extLst>
              <a:ext uri="{FF2B5EF4-FFF2-40B4-BE49-F238E27FC236}">
                <a16:creationId xmlns:a16="http://schemas.microsoft.com/office/drawing/2014/main" id="{A4373403-7E7B-41FC-A39F-A07A30BED634}"/>
              </a:ext>
            </a:extLst>
          </p:cNvPr>
          <p:cNvSpPr txBox="1">
            <a:spLocks/>
          </p:cNvSpPr>
          <p:nvPr/>
        </p:nvSpPr>
        <p:spPr>
          <a:xfrm>
            <a:off x="0" y="3558292"/>
            <a:ext cx="2592030" cy="2532403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b="1" dirty="0">
                <a:solidFill>
                  <a:schemeClr val="accent1"/>
                </a:solidFill>
              </a:rPr>
              <a:t>R$90,00 </a:t>
            </a:r>
            <a:r>
              <a:rPr lang="pt-BR" sz="2800" b="1" dirty="0">
                <a:solidFill>
                  <a:srgbClr val="FF0000"/>
                </a:solidFill>
              </a:rPr>
              <a:t>apenas para cadeiras </a:t>
            </a:r>
            <a:r>
              <a:rPr lang="pt-BR" sz="2800" b="1" dirty="0">
                <a:solidFill>
                  <a:schemeClr val="accent1"/>
                </a:solidFill>
              </a:rPr>
              <a:t>inferiores</a:t>
            </a:r>
            <a:r>
              <a:rPr lang="pt-BR" sz="2800" b="1" dirty="0">
                <a:solidFill>
                  <a:srgbClr val="FF0000"/>
                </a:solidFill>
              </a:rPr>
              <a:t>, na </a:t>
            </a:r>
            <a:r>
              <a:rPr lang="pt-BR" b="1" dirty="0">
                <a:solidFill>
                  <a:srgbClr val="FF0000"/>
                </a:solidFill>
              </a:rPr>
              <a:t>superior</a:t>
            </a:r>
            <a:r>
              <a:rPr lang="pt-BR" sz="2800" b="1" dirty="0">
                <a:solidFill>
                  <a:srgbClr val="FF0000"/>
                </a:solidFill>
              </a:rPr>
              <a:t> é </a:t>
            </a:r>
            <a:r>
              <a:rPr lang="pt-BR" sz="4000" b="1" dirty="0">
                <a:solidFill>
                  <a:srgbClr val="FF0000"/>
                </a:solidFill>
              </a:rPr>
              <a:t>R$150,00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8" name="Título 31">
            <a:extLst>
              <a:ext uri="{FF2B5EF4-FFF2-40B4-BE49-F238E27FC236}">
                <a16:creationId xmlns:a16="http://schemas.microsoft.com/office/drawing/2014/main" id="{DEC8F7F7-342E-4482-936C-16400D902812}"/>
              </a:ext>
            </a:extLst>
          </p:cNvPr>
          <p:cNvSpPr txBox="1">
            <a:spLocks/>
          </p:cNvSpPr>
          <p:nvPr/>
        </p:nvSpPr>
        <p:spPr>
          <a:xfrm>
            <a:off x="4980373" y="122898"/>
            <a:ext cx="7102136" cy="1203928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b="1" dirty="0">
                <a:solidFill>
                  <a:schemeClr val="accent1"/>
                </a:solidFill>
              </a:rPr>
              <a:t>Caso o associado resida a mais de </a:t>
            </a:r>
            <a:r>
              <a:rPr lang="pt-BR" sz="2800" b="1" dirty="0">
                <a:solidFill>
                  <a:srgbClr val="FF0000"/>
                </a:solidFill>
              </a:rPr>
              <a:t>100km</a:t>
            </a:r>
            <a:r>
              <a:rPr lang="pt-BR" sz="2800" b="1" dirty="0">
                <a:solidFill>
                  <a:schemeClr val="accent1"/>
                </a:solidFill>
              </a:rPr>
              <a:t> do clube ganha </a:t>
            </a:r>
            <a:r>
              <a:rPr lang="pt-BR" b="1" dirty="0">
                <a:solidFill>
                  <a:srgbClr val="FF0000"/>
                </a:solidFill>
              </a:rPr>
              <a:t>desconto</a:t>
            </a:r>
            <a:r>
              <a:rPr lang="pt-BR" sz="2800" b="1" dirty="0">
                <a:solidFill>
                  <a:schemeClr val="accent1"/>
                </a:solidFill>
              </a:rPr>
              <a:t> de </a:t>
            </a:r>
            <a:r>
              <a:rPr lang="pt-BR" sz="4800" b="1" dirty="0">
                <a:solidFill>
                  <a:srgbClr val="FF0000"/>
                </a:solidFill>
              </a:rPr>
              <a:t>R$ 15,00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9" name="Título 31">
            <a:extLst>
              <a:ext uri="{FF2B5EF4-FFF2-40B4-BE49-F238E27FC236}">
                <a16:creationId xmlns:a16="http://schemas.microsoft.com/office/drawing/2014/main" id="{F0DA32E0-51CB-4DE0-AFB8-F348B2E0DABB}"/>
              </a:ext>
            </a:extLst>
          </p:cNvPr>
          <p:cNvSpPr txBox="1">
            <a:spLocks/>
          </p:cNvSpPr>
          <p:nvPr/>
        </p:nvSpPr>
        <p:spPr>
          <a:xfrm>
            <a:off x="3463772" y="5108681"/>
            <a:ext cx="7970668" cy="1203928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b="1" dirty="0">
                <a:solidFill>
                  <a:schemeClr val="accent1"/>
                </a:solidFill>
              </a:rPr>
              <a:t>Desconto </a:t>
            </a:r>
            <a:r>
              <a:rPr lang="pt-BR" sz="4000" b="1" dirty="0">
                <a:solidFill>
                  <a:srgbClr val="FF0000"/>
                </a:solidFill>
              </a:rPr>
              <a:t>família</a:t>
            </a:r>
            <a:r>
              <a:rPr lang="pt-BR" sz="2800" b="1" dirty="0">
                <a:solidFill>
                  <a:schemeClr val="accent1"/>
                </a:solidFill>
              </a:rPr>
              <a:t>, para cada </a:t>
            </a:r>
            <a:r>
              <a:rPr lang="pt-BR" sz="4000" b="1" dirty="0">
                <a:solidFill>
                  <a:srgbClr val="FF0000"/>
                </a:solidFill>
              </a:rPr>
              <a:t>filho</a:t>
            </a:r>
            <a:r>
              <a:rPr lang="pt-BR" sz="2800" b="1" dirty="0">
                <a:solidFill>
                  <a:schemeClr val="accent1"/>
                </a:solidFill>
              </a:rPr>
              <a:t> que locar uma </a:t>
            </a:r>
            <a:r>
              <a:rPr lang="pt-BR" sz="4000" b="1" dirty="0">
                <a:solidFill>
                  <a:srgbClr val="FF0000"/>
                </a:solidFill>
              </a:rPr>
              <a:t>cadeira</a:t>
            </a:r>
            <a:r>
              <a:rPr lang="pt-BR" sz="2800" b="1" dirty="0">
                <a:solidFill>
                  <a:schemeClr val="accent1"/>
                </a:solidFill>
              </a:rPr>
              <a:t> você ganha </a:t>
            </a:r>
            <a:r>
              <a:rPr lang="pt-BR" sz="4000" b="1" dirty="0">
                <a:solidFill>
                  <a:srgbClr val="FF0000"/>
                </a:solidFill>
              </a:rPr>
              <a:t>desconto</a:t>
            </a:r>
            <a:r>
              <a:rPr lang="pt-BR" sz="2800" b="1" dirty="0">
                <a:solidFill>
                  <a:schemeClr val="accent1"/>
                </a:solidFill>
              </a:rPr>
              <a:t> de </a:t>
            </a:r>
            <a:r>
              <a:rPr lang="pt-BR" sz="4000" b="1" dirty="0">
                <a:solidFill>
                  <a:srgbClr val="FF0000"/>
                </a:solidFill>
              </a:rPr>
              <a:t>R$ 10,00</a:t>
            </a:r>
            <a:endParaRPr lang="pt-B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13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519B3B9-4E44-47DF-AEC7-89F99FDBC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1" y="201919"/>
            <a:ext cx="2626457" cy="253240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F4635D9-0938-4A8D-93B9-882F991BA9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8" name="Gráfico 7" descr="Marcador">
            <a:extLst>
              <a:ext uri="{FF2B5EF4-FFF2-40B4-BE49-F238E27FC236}">
                <a16:creationId xmlns:a16="http://schemas.microsoft.com/office/drawing/2014/main" id="{ED88774D-D351-4A39-8E58-4D72B1C282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48425" y="5143500"/>
            <a:ext cx="742950" cy="742950"/>
          </a:xfrm>
          <a:prstGeom prst="rect">
            <a:avLst/>
          </a:prstGeom>
        </p:spPr>
      </p:pic>
      <p:pic>
        <p:nvPicPr>
          <p:cNvPr id="9" name="Gráfico 8" descr="Marcador">
            <a:extLst>
              <a:ext uri="{FF2B5EF4-FFF2-40B4-BE49-F238E27FC236}">
                <a16:creationId xmlns:a16="http://schemas.microsoft.com/office/drawing/2014/main" id="{0EBF7935-8D43-441C-B2C3-F6440D57DC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19825" y="5219700"/>
            <a:ext cx="457200" cy="457200"/>
          </a:xfrm>
          <a:prstGeom prst="rect">
            <a:avLst/>
          </a:prstGeom>
        </p:spPr>
      </p:pic>
      <p:pic>
        <p:nvPicPr>
          <p:cNvPr id="10" name="Gráfico 9" descr="Marcador">
            <a:extLst>
              <a:ext uri="{FF2B5EF4-FFF2-40B4-BE49-F238E27FC236}">
                <a16:creationId xmlns:a16="http://schemas.microsoft.com/office/drawing/2014/main" id="{59B1C592-AF4D-47BD-88B0-9AA4EAB114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05637" y="4957762"/>
            <a:ext cx="371475" cy="371475"/>
          </a:xfrm>
          <a:prstGeom prst="rect">
            <a:avLst/>
          </a:prstGeom>
        </p:spPr>
      </p:pic>
      <p:pic>
        <p:nvPicPr>
          <p:cNvPr id="11" name="Gráfico 10" descr="Marcador">
            <a:extLst>
              <a:ext uri="{FF2B5EF4-FFF2-40B4-BE49-F238E27FC236}">
                <a16:creationId xmlns:a16="http://schemas.microsoft.com/office/drawing/2014/main" id="{0018919F-A2A5-4864-ABB2-1EDDC7A38C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9087" y="4195762"/>
            <a:ext cx="371475" cy="371475"/>
          </a:xfrm>
          <a:prstGeom prst="rect">
            <a:avLst/>
          </a:prstGeom>
        </p:spPr>
      </p:pic>
      <p:pic>
        <p:nvPicPr>
          <p:cNvPr id="12" name="Gráfico 11" descr="Marcador">
            <a:extLst>
              <a:ext uri="{FF2B5EF4-FFF2-40B4-BE49-F238E27FC236}">
                <a16:creationId xmlns:a16="http://schemas.microsoft.com/office/drawing/2014/main" id="{30BA398F-3972-4E2A-BEAF-25F88F9DF7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34236" y="4400549"/>
            <a:ext cx="371475" cy="371475"/>
          </a:xfrm>
          <a:prstGeom prst="rect">
            <a:avLst/>
          </a:prstGeom>
        </p:spPr>
      </p:pic>
      <p:pic>
        <p:nvPicPr>
          <p:cNvPr id="13" name="Gráfico 12" descr="Marcador">
            <a:extLst>
              <a:ext uri="{FF2B5EF4-FFF2-40B4-BE49-F238E27FC236}">
                <a16:creationId xmlns:a16="http://schemas.microsoft.com/office/drawing/2014/main" id="{B0615F3B-F7CF-4690-AF8A-DD325BE7C2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62687" y="4000500"/>
            <a:ext cx="371475" cy="371475"/>
          </a:xfrm>
          <a:prstGeom prst="rect">
            <a:avLst/>
          </a:prstGeom>
        </p:spPr>
      </p:pic>
      <p:pic>
        <p:nvPicPr>
          <p:cNvPr id="14" name="Gráfico 13" descr="Marcador">
            <a:extLst>
              <a:ext uri="{FF2B5EF4-FFF2-40B4-BE49-F238E27FC236}">
                <a16:creationId xmlns:a16="http://schemas.microsoft.com/office/drawing/2014/main" id="{B4FA8BA1-F744-4EC6-BC8C-08875B90F1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43673" y="4524375"/>
            <a:ext cx="371475" cy="371475"/>
          </a:xfrm>
          <a:prstGeom prst="rect">
            <a:avLst/>
          </a:prstGeom>
        </p:spPr>
      </p:pic>
      <p:pic>
        <p:nvPicPr>
          <p:cNvPr id="15" name="Gráfico 14" descr="Marcador">
            <a:extLst>
              <a:ext uri="{FF2B5EF4-FFF2-40B4-BE49-F238E27FC236}">
                <a16:creationId xmlns:a16="http://schemas.microsoft.com/office/drawing/2014/main" id="{2E715080-2F29-457F-9CBE-05D5552227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21982" y="2447925"/>
            <a:ext cx="371475" cy="371475"/>
          </a:xfrm>
          <a:prstGeom prst="rect">
            <a:avLst/>
          </a:prstGeom>
        </p:spPr>
      </p:pic>
      <p:pic>
        <p:nvPicPr>
          <p:cNvPr id="16" name="Gráfico 15" descr="Marcador">
            <a:extLst>
              <a:ext uri="{FF2B5EF4-FFF2-40B4-BE49-F238E27FC236}">
                <a16:creationId xmlns:a16="http://schemas.microsoft.com/office/drawing/2014/main" id="{8B4F9EFE-0941-4FA1-80B5-9DA1B33CEB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03007" y="1282382"/>
            <a:ext cx="371475" cy="371475"/>
          </a:xfrm>
          <a:prstGeom prst="rect">
            <a:avLst/>
          </a:prstGeom>
        </p:spPr>
      </p:pic>
      <p:pic>
        <p:nvPicPr>
          <p:cNvPr id="17" name="Gráfico 16" descr="Marcador">
            <a:extLst>
              <a:ext uri="{FF2B5EF4-FFF2-40B4-BE49-F238E27FC236}">
                <a16:creationId xmlns:a16="http://schemas.microsoft.com/office/drawing/2014/main" id="{912276EF-2A88-4D07-835E-FEC7C43783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77113" y="1468119"/>
            <a:ext cx="371475" cy="371475"/>
          </a:xfrm>
          <a:prstGeom prst="rect">
            <a:avLst/>
          </a:prstGeom>
        </p:spPr>
      </p:pic>
      <p:pic>
        <p:nvPicPr>
          <p:cNvPr id="18" name="Gráfico 17" descr="Marcador">
            <a:extLst>
              <a:ext uri="{FF2B5EF4-FFF2-40B4-BE49-F238E27FC236}">
                <a16:creationId xmlns:a16="http://schemas.microsoft.com/office/drawing/2014/main" id="{C43E338F-EE1C-45F8-8B0B-AB2AA19B82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51056" y="1653856"/>
            <a:ext cx="371475" cy="371475"/>
          </a:xfrm>
          <a:prstGeom prst="rect">
            <a:avLst/>
          </a:prstGeom>
        </p:spPr>
      </p:pic>
      <p:pic>
        <p:nvPicPr>
          <p:cNvPr id="19" name="Gráfico 18" descr="Marcador">
            <a:extLst>
              <a:ext uri="{FF2B5EF4-FFF2-40B4-BE49-F238E27FC236}">
                <a16:creationId xmlns:a16="http://schemas.microsoft.com/office/drawing/2014/main" id="{8A5B2F56-A318-48C4-B381-904D928E11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67612" y="3629025"/>
            <a:ext cx="371475" cy="371475"/>
          </a:xfrm>
          <a:prstGeom prst="rect">
            <a:avLst/>
          </a:prstGeom>
        </p:spPr>
      </p:pic>
      <p:pic>
        <p:nvPicPr>
          <p:cNvPr id="20" name="Gráfico 19" descr="Marcador">
            <a:extLst>
              <a:ext uri="{FF2B5EF4-FFF2-40B4-BE49-F238E27FC236}">
                <a16:creationId xmlns:a16="http://schemas.microsoft.com/office/drawing/2014/main" id="{A40F6DDB-1925-4DDE-A2B2-07B0899AB9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34087" y="3167062"/>
            <a:ext cx="371475" cy="371475"/>
          </a:xfrm>
          <a:prstGeom prst="rect">
            <a:avLst/>
          </a:prstGeom>
        </p:spPr>
      </p:pic>
      <p:pic>
        <p:nvPicPr>
          <p:cNvPr id="21" name="Gráfico 20" descr="Marcador">
            <a:extLst>
              <a:ext uri="{FF2B5EF4-FFF2-40B4-BE49-F238E27FC236}">
                <a16:creationId xmlns:a16="http://schemas.microsoft.com/office/drawing/2014/main" id="{FF02EE56-B15E-420C-AA48-63C094E204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05637" y="1460975"/>
            <a:ext cx="371475" cy="371475"/>
          </a:xfrm>
          <a:prstGeom prst="rect">
            <a:avLst/>
          </a:prstGeom>
        </p:spPr>
      </p:pic>
      <p:pic>
        <p:nvPicPr>
          <p:cNvPr id="22" name="Gráfico 21" descr="Marcador">
            <a:extLst>
              <a:ext uri="{FF2B5EF4-FFF2-40B4-BE49-F238E27FC236}">
                <a16:creationId xmlns:a16="http://schemas.microsoft.com/office/drawing/2014/main" id="{D049CC67-771B-422D-A140-F7792F5C6B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23491" y="2194400"/>
            <a:ext cx="371475" cy="371475"/>
          </a:xfrm>
          <a:prstGeom prst="rect">
            <a:avLst/>
          </a:prstGeom>
        </p:spPr>
      </p:pic>
      <p:pic>
        <p:nvPicPr>
          <p:cNvPr id="23" name="Gráfico 22" descr="Marcador">
            <a:extLst>
              <a:ext uri="{FF2B5EF4-FFF2-40B4-BE49-F238E27FC236}">
                <a16:creationId xmlns:a16="http://schemas.microsoft.com/office/drawing/2014/main" id="{E9E64E25-CAA4-48B3-8A0E-35F6C439A2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10276" y="3116500"/>
            <a:ext cx="371475" cy="371475"/>
          </a:xfrm>
          <a:prstGeom prst="rect">
            <a:avLst/>
          </a:prstGeom>
        </p:spPr>
      </p:pic>
      <p:pic>
        <p:nvPicPr>
          <p:cNvPr id="24" name="Gráfico 23" descr="Marcador">
            <a:extLst>
              <a:ext uri="{FF2B5EF4-FFF2-40B4-BE49-F238E27FC236}">
                <a16:creationId xmlns:a16="http://schemas.microsoft.com/office/drawing/2014/main" id="{DD686470-A182-44CD-B660-DF967F1CB8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56778" y="3237387"/>
            <a:ext cx="371475" cy="371475"/>
          </a:xfrm>
          <a:prstGeom prst="rect">
            <a:avLst/>
          </a:prstGeom>
        </p:spPr>
      </p:pic>
      <p:pic>
        <p:nvPicPr>
          <p:cNvPr id="25" name="Gráfico 24" descr="Marcador">
            <a:extLst>
              <a:ext uri="{FF2B5EF4-FFF2-40B4-BE49-F238E27FC236}">
                <a16:creationId xmlns:a16="http://schemas.microsoft.com/office/drawing/2014/main" id="{5E58A7EE-D9CD-4675-810F-39E0C4C37A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77113" y="2734322"/>
            <a:ext cx="371475" cy="371475"/>
          </a:xfrm>
          <a:prstGeom prst="rect">
            <a:avLst/>
          </a:prstGeom>
        </p:spPr>
      </p:pic>
      <p:pic>
        <p:nvPicPr>
          <p:cNvPr id="26" name="Gráfico 25" descr="Marcador">
            <a:extLst>
              <a:ext uri="{FF2B5EF4-FFF2-40B4-BE49-F238E27FC236}">
                <a16:creationId xmlns:a16="http://schemas.microsoft.com/office/drawing/2014/main" id="{145B7152-3B4D-4A7B-9170-89EEAA5C78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00801" y="2870674"/>
            <a:ext cx="371475" cy="371475"/>
          </a:xfrm>
          <a:prstGeom prst="rect">
            <a:avLst/>
          </a:prstGeom>
        </p:spPr>
      </p:pic>
      <p:pic>
        <p:nvPicPr>
          <p:cNvPr id="27" name="Gráfico 26" descr="Marcador">
            <a:extLst>
              <a:ext uri="{FF2B5EF4-FFF2-40B4-BE49-F238E27FC236}">
                <a16:creationId xmlns:a16="http://schemas.microsoft.com/office/drawing/2014/main" id="{05B19170-F759-4F9A-BC7E-5454815521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21870" y="1927699"/>
            <a:ext cx="371475" cy="371475"/>
          </a:xfrm>
          <a:prstGeom prst="rect">
            <a:avLst/>
          </a:prstGeom>
        </p:spPr>
      </p:pic>
      <p:pic>
        <p:nvPicPr>
          <p:cNvPr id="28" name="Gráfico 27" descr="Marcador">
            <a:extLst>
              <a:ext uri="{FF2B5EF4-FFF2-40B4-BE49-F238E27FC236}">
                <a16:creationId xmlns:a16="http://schemas.microsoft.com/office/drawing/2014/main" id="{6554F9AC-E7E8-4244-AB38-703F311D3D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7697" y="2076450"/>
            <a:ext cx="371475" cy="371475"/>
          </a:xfrm>
          <a:prstGeom prst="rect">
            <a:avLst/>
          </a:prstGeom>
        </p:spPr>
      </p:pic>
      <p:pic>
        <p:nvPicPr>
          <p:cNvPr id="29" name="Gráfico 28" descr="Marcador">
            <a:extLst>
              <a:ext uri="{FF2B5EF4-FFF2-40B4-BE49-F238E27FC236}">
                <a16:creationId xmlns:a16="http://schemas.microsoft.com/office/drawing/2014/main" id="{FE67DA6C-E6DC-4B78-81AA-AA1AC2E9DF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07430" y="2299174"/>
            <a:ext cx="371475" cy="371475"/>
          </a:xfrm>
          <a:prstGeom prst="rect">
            <a:avLst/>
          </a:prstGeom>
        </p:spPr>
      </p:pic>
      <p:pic>
        <p:nvPicPr>
          <p:cNvPr id="30" name="Gráfico 29" descr="Marcador">
            <a:extLst>
              <a:ext uri="{FF2B5EF4-FFF2-40B4-BE49-F238E27FC236}">
                <a16:creationId xmlns:a16="http://schemas.microsoft.com/office/drawing/2014/main" id="{320E4E25-7963-4833-BFA9-A407215592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28913" y="2444987"/>
            <a:ext cx="371475" cy="371475"/>
          </a:xfrm>
          <a:prstGeom prst="rect">
            <a:avLst/>
          </a:prstGeom>
        </p:spPr>
      </p:pic>
      <p:pic>
        <p:nvPicPr>
          <p:cNvPr id="31" name="Gráfico 30" descr="Marcador">
            <a:extLst>
              <a:ext uri="{FF2B5EF4-FFF2-40B4-BE49-F238E27FC236}">
                <a16:creationId xmlns:a16="http://schemas.microsoft.com/office/drawing/2014/main" id="{0E46A526-874A-44B7-989C-9C31DE8197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91375" y="1883012"/>
            <a:ext cx="371475" cy="371475"/>
          </a:xfrm>
          <a:prstGeom prst="rect">
            <a:avLst/>
          </a:prstGeom>
        </p:spPr>
      </p:pic>
      <p:pic>
        <p:nvPicPr>
          <p:cNvPr id="32" name="Gráfico 31" descr="Marcador">
            <a:extLst>
              <a:ext uri="{FF2B5EF4-FFF2-40B4-BE49-F238E27FC236}">
                <a16:creationId xmlns:a16="http://schemas.microsoft.com/office/drawing/2014/main" id="{53984AB5-6E44-46A2-B469-BAD0FB728E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93843" y="1403177"/>
            <a:ext cx="371475" cy="371475"/>
          </a:xfrm>
          <a:prstGeom prst="rect">
            <a:avLst/>
          </a:prstGeom>
        </p:spPr>
      </p:pic>
      <p:pic>
        <p:nvPicPr>
          <p:cNvPr id="33" name="Gráfico 32" descr="Marcador">
            <a:extLst>
              <a:ext uri="{FF2B5EF4-FFF2-40B4-BE49-F238E27FC236}">
                <a16:creationId xmlns:a16="http://schemas.microsoft.com/office/drawing/2014/main" id="{2EF32BA6-4013-4CDF-B8D7-4E2C30CCE0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91237" y="4064950"/>
            <a:ext cx="371475" cy="371475"/>
          </a:xfrm>
          <a:prstGeom prst="rect">
            <a:avLst/>
          </a:prstGeom>
        </p:spPr>
      </p:pic>
      <p:pic>
        <p:nvPicPr>
          <p:cNvPr id="34" name="Gráfico 33" descr="Marcador">
            <a:extLst>
              <a:ext uri="{FF2B5EF4-FFF2-40B4-BE49-F238E27FC236}">
                <a16:creationId xmlns:a16="http://schemas.microsoft.com/office/drawing/2014/main" id="{DC96FE6F-61C2-420A-BCE8-368B193ED0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05499" y="3989859"/>
            <a:ext cx="371475" cy="371475"/>
          </a:xfrm>
          <a:prstGeom prst="rect">
            <a:avLst/>
          </a:prstGeom>
        </p:spPr>
      </p:pic>
      <p:pic>
        <p:nvPicPr>
          <p:cNvPr id="35" name="Gráfico 34" descr="Marcador">
            <a:extLst>
              <a:ext uri="{FF2B5EF4-FFF2-40B4-BE49-F238E27FC236}">
                <a16:creationId xmlns:a16="http://schemas.microsoft.com/office/drawing/2014/main" id="{24ADBB3B-BE82-4C08-A1A8-E41607A6E9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14961" y="5367337"/>
            <a:ext cx="371475" cy="37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0841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0F55A24-D6EA-48F1-BB8D-6B6CF92FE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779665"/>
            <a:ext cx="3292524" cy="3292524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C6AAE25-BD23-41B5-AAE4-1DA5898C2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573887"/>
            <a:ext cx="0" cy="3710227"/>
          </a:xfrm>
          <a:prstGeom prst="line">
            <a:avLst/>
          </a:prstGeom>
          <a:ln w="19050">
            <a:solidFill>
              <a:srgbClr val="FFC4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m 1">
            <a:extLst>
              <a:ext uri="{FF2B5EF4-FFF2-40B4-BE49-F238E27FC236}">
                <a16:creationId xmlns:a16="http://schemas.microsoft.com/office/drawing/2014/main" id="{C79CD07E-9222-4F66-B216-2C1FE584E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296" y="973239"/>
            <a:ext cx="7364207" cy="521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935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510222E3-BCD9-4DC2-9596-17D564635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180" y="1247804"/>
            <a:ext cx="9218968" cy="3797006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C0C76A0B-0988-427B-8F22-725DCA39A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1" y="201919"/>
            <a:ext cx="2626457" cy="2532403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A5B2DE0C-B179-4239-BF55-742B54CF3A5A}"/>
              </a:ext>
            </a:extLst>
          </p:cNvPr>
          <p:cNvSpPr/>
          <p:nvPr/>
        </p:nvSpPr>
        <p:spPr>
          <a:xfrm>
            <a:off x="2672180" y="3600174"/>
            <a:ext cx="7978630" cy="36006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ítulo 31">
            <a:extLst>
              <a:ext uri="{FF2B5EF4-FFF2-40B4-BE49-F238E27FC236}">
                <a16:creationId xmlns:a16="http://schemas.microsoft.com/office/drawing/2014/main" id="{A4373403-7E7B-41FC-A39F-A07A30BED634}"/>
              </a:ext>
            </a:extLst>
          </p:cNvPr>
          <p:cNvSpPr txBox="1">
            <a:spLocks/>
          </p:cNvSpPr>
          <p:nvPr/>
        </p:nvSpPr>
        <p:spPr>
          <a:xfrm>
            <a:off x="0" y="3558292"/>
            <a:ext cx="2592030" cy="2532403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b="1" dirty="0">
                <a:solidFill>
                  <a:schemeClr val="accent1"/>
                </a:solidFill>
              </a:rPr>
              <a:t>R$90,00 </a:t>
            </a:r>
            <a:r>
              <a:rPr lang="pt-BR" sz="2800" b="1" dirty="0">
                <a:solidFill>
                  <a:srgbClr val="FF0000"/>
                </a:solidFill>
              </a:rPr>
              <a:t>apenas para cadeiras </a:t>
            </a:r>
            <a:r>
              <a:rPr lang="pt-BR" sz="2800" b="1" dirty="0">
                <a:solidFill>
                  <a:schemeClr val="accent1"/>
                </a:solidFill>
              </a:rPr>
              <a:t>inferiores</a:t>
            </a:r>
            <a:r>
              <a:rPr lang="pt-BR" sz="2800" b="1" dirty="0">
                <a:solidFill>
                  <a:srgbClr val="FF0000"/>
                </a:solidFill>
              </a:rPr>
              <a:t>, na </a:t>
            </a:r>
            <a:r>
              <a:rPr lang="pt-BR" b="1" dirty="0">
                <a:solidFill>
                  <a:srgbClr val="FF0000"/>
                </a:solidFill>
              </a:rPr>
              <a:t>superior</a:t>
            </a:r>
            <a:r>
              <a:rPr lang="pt-BR" sz="2800" b="1" dirty="0">
                <a:solidFill>
                  <a:srgbClr val="FF0000"/>
                </a:solidFill>
              </a:rPr>
              <a:t> é </a:t>
            </a:r>
            <a:r>
              <a:rPr lang="pt-BR" sz="4000" b="1" dirty="0">
                <a:solidFill>
                  <a:srgbClr val="FF0000"/>
                </a:solidFill>
              </a:rPr>
              <a:t>R$150,00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8" name="Título 31">
            <a:extLst>
              <a:ext uri="{FF2B5EF4-FFF2-40B4-BE49-F238E27FC236}">
                <a16:creationId xmlns:a16="http://schemas.microsoft.com/office/drawing/2014/main" id="{DEC8F7F7-342E-4482-936C-16400D902812}"/>
              </a:ext>
            </a:extLst>
          </p:cNvPr>
          <p:cNvSpPr txBox="1">
            <a:spLocks/>
          </p:cNvSpPr>
          <p:nvPr/>
        </p:nvSpPr>
        <p:spPr>
          <a:xfrm>
            <a:off x="4980373" y="122898"/>
            <a:ext cx="7102136" cy="1203928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b="1" dirty="0">
                <a:solidFill>
                  <a:schemeClr val="accent1"/>
                </a:solidFill>
              </a:rPr>
              <a:t>Caso o associado resida a mais de </a:t>
            </a:r>
            <a:r>
              <a:rPr lang="pt-BR" sz="2800" b="1" dirty="0">
                <a:solidFill>
                  <a:srgbClr val="FF0000"/>
                </a:solidFill>
              </a:rPr>
              <a:t>100km</a:t>
            </a:r>
            <a:r>
              <a:rPr lang="pt-BR" sz="2800" b="1" dirty="0">
                <a:solidFill>
                  <a:schemeClr val="accent1"/>
                </a:solidFill>
              </a:rPr>
              <a:t> do clube ganha </a:t>
            </a:r>
            <a:r>
              <a:rPr lang="pt-BR" b="1" dirty="0">
                <a:solidFill>
                  <a:srgbClr val="FF0000"/>
                </a:solidFill>
              </a:rPr>
              <a:t>desconto</a:t>
            </a:r>
            <a:r>
              <a:rPr lang="pt-BR" sz="2800" b="1" dirty="0">
                <a:solidFill>
                  <a:schemeClr val="accent1"/>
                </a:solidFill>
              </a:rPr>
              <a:t> de </a:t>
            </a:r>
            <a:r>
              <a:rPr lang="pt-BR" sz="4800" b="1" dirty="0">
                <a:solidFill>
                  <a:srgbClr val="FF0000"/>
                </a:solidFill>
              </a:rPr>
              <a:t>R$ 15,00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9" name="Título 31">
            <a:extLst>
              <a:ext uri="{FF2B5EF4-FFF2-40B4-BE49-F238E27FC236}">
                <a16:creationId xmlns:a16="http://schemas.microsoft.com/office/drawing/2014/main" id="{F0DA32E0-51CB-4DE0-AFB8-F348B2E0DABB}"/>
              </a:ext>
            </a:extLst>
          </p:cNvPr>
          <p:cNvSpPr txBox="1">
            <a:spLocks/>
          </p:cNvSpPr>
          <p:nvPr/>
        </p:nvSpPr>
        <p:spPr>
          <a:xfrm>
            <a:off x="3463772" y="5108681"/>
            <a:ext cx="7970668" cy="1203928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b="1" dirty="0">
                <a:solidFill>
                  <a:schemeClr val="accent1"/>
                </a:solidFill>
              </a:rPr>
              <a:t>Desconto </a:t>
            </a:r>
            <a:r>
              <a:rPr lang="pt-BR" sz="4000" b="1" dirty="0">
                <a:solidFill>
                  <a:srgbClr val="FF0000"/>
                </a:solidFill>
              </a:rPr>
              <a:t>família</a:t>
            </a:r>
            <a:r>
              <a:rPr lang="pt-BR" sz="2800" b="1" dirty="0">
                <a:solidFill>
                  <a:schemeClr val="accent1"/>
                </a:solidFill>
              </a:rPr>
              <a:t>, para cada </a:t>
            </a:r>
            <a:r>
              <a:rPr lang="pt-BR" sz="4000" b="1" dirty="0">
                <a:solidFill>
                  <a:srgbClr val="FF0000"/>
                </a:solidFill>
              </a:rPr>
              <a:t>filho</a:t>
            </a:r>
            <a:r>
              <a:rPr lang="pt-BR" sz="2800" b="1" dirty="0">
                <a:solidFill>
                  <a:schemeClr val="accent1"/>
                </a:solidFill>
              </a:rPr>
              <a:t> que locar uma </a:t>
            </a:r>
            <a:r>
              <a:rPr lang="pt-BR" sz="4000" b="1" dirty="0">
                <a:solidFill>
                  <a:srgbClr val="FF0000"/>
                </a:solidFill>
              </a:rPr>
              <a:t>cadeira</a:t>
            </a:r>
            <a:r>
              <a:rPr lang="pt-BR" sz="2800" b="1" dirty="0">
                <a:solidFill>
                  <a:schemeClr val="accent1"/>
                </a:solidFill>
              </a:rPr>
              <a:t> você ganha </a:t>
            </a:r>
            <a:r>
              <a:rPr lang="pt-BR" sz="4000" b="1" dirty="0">
                <a:solidFill>
                  <a:srgbClr val="FF0000"/>
                </a:solidFill>
              </a:rPr>
              <a:t>desconto</a:t>
            </a:r>
            <a:r>
              <a:rPr lang="pt-BR" sz="2800" b="1" dirty="0">
                <a:solidFill>
                  <a:schemeClr val="accent1"/>
                </a:solidFill>
              </a:rPr>
              <a:t> de </a:t>
            </a:r>
            <a:r>
              <a:rPr lang="pt-BR" sz="4000" b="1" dirty="0">
                <a:solidFill>
                  <a:srgbClr val="FF0000"/>
                </a:solidFill>
              </a:rPr>
              <a:t>R$ 10,00</a:t>
            </a:r>
            <a:endParaRPr lang="pt-BR" sz="2800" b="1" dirty="0">
              <a:solidFill>
                <a:srgbClr val="FF0000"/>
              </a:solidFill>
            </a:endParaRPr>
          </a:p>
        </p:txBody>
      </p:sp>
      <p:pic>
        <p:nvPicPr>
          <p:cNvPr id="5" name="Gráfico 4" descr="Marca de seleção">
            <a:extLst>
              <a:ext uri="{FF2B5EF4-FFF2-40B4-BE49-F238E27FC236}">
                <a16:creationId xmlns:a16="http://schemas.microsoft.com/office/drawing/2014/main" id="{CE94D69A-8553-48C1-AFBA-5F06BAA357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0852" y="3780206"/>
            <a:ext cx="1723401" cy="1723401"/>
          </a:xfrm>
          <a:prstGeom prst="rect">
            <a:avLst/>
          </a:prstGeom>
        </p:spPr>
      </p:pic>
      <p:pic>
        <p:nvPicPr>
          <p:cNvPr id="11" name="Gráfico 10" descr="Fechar">
            <a:extLst>
              <a:ext uri="{FF2B5EF4-FFF2-40B4-BE49-F238E27FC236}">
                <a16:creationId xmlns:a16="http://schemas.microsoft.com/office/drawing/2014/main" id="{66C33CA9-B5AC-49EB-8D19-2DCC2FF3CE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66120" y="122898"/>
            <a:ext cx="1262604" cy="1262604"/>
          </a:xfrm>
          <a:prstGeom prst="rect">
            <a:avLst/>
          </a:prstGeom>
        </p:spPr>
      </p:pic>
      <p:pic>
        <p:nvPicPr>
          <p:cNvPr id="12" name="Gráfico 11" descr="Fechar">
            <a:extLst>
              <a:ext uri="{FF2B5EF4-FFF2-40B4-BE49-F238E27FC236}">
                <a16:creationId xmlns:a16="http://schemas.microsoft.com/office/drawing/2014/main" id="{E6116B00-F72D-4B55-B6C0-16DC7EF7BD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64422" y="5122262"/>
            <a:ext cx="1262604" cy="126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1851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1E27C74-DEBD-4237-94D9-7900A2ED9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0025"/>
            <a:ext cx="8820150" cy="665797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24722C8-9EE6-49BE-88CC-E477B8D7B7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150" y="1782738"/>
            <a:ext cx="3292524" cy="3292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40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519B3B9-4E44-47DF-AEC7-89F99FDBC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1" y="201919"/>
            <a:ext cx="2626457" cy="253240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F4635D9-0938-4A8D-93B9-882F991BA9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8" name="Gráfico 7" descr="Marcador">
            <a:extLst>
              <a:ext uri="{FF2B5EF4-FFF2-40B4-BE49-F238E27FC236}">
                <a16:creationId xmlns:a16="http://schemas.microsoft.com/office/drawing/2014/main" id="{ED88774D-D351-4A39-8E58-4D72B1C282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14203" y="3950563"/>
            <a:ext cx="2069052" cy="2069052"/>
          </a:xfrm>
          <a:prstGeom prst="rect">
            <a:avLst/>
          </a:prstGeom>
        </p:spPr>
      </p:pic>
      <p:pic>
        <p:nvPicPr>
          <p:cNvPr id="11" name="Gráfico 10" descr="Marcador">
            <a:extLst>
              <a:ext uri="{FF2B5EF4-FFF2-40B4-BE49-F238E27FC236}">
                <a16:creationId xmlns:a16="http://schemas.microsoft.com/office/drawing/2014/main" id="{0018919F-A2A5-4864-ABB2-1EDDC7A38C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64995" y="2501005"/>
            <a:ext cx="621553" cy="62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8657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0FB69DE-ACDA-4DBB-B3B9-360E1F845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639" y="643466"/>
            <a:ext cx="7258721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026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31">
            <a:extLst>
              <a:ext uri="{FF2B5EF4-FFF2-40B4-BE49-F238E27FC236}">
                <a16:creationId xmlns:a16="http://schemas.microsoft.com/office/drawing/2014/main" id="{899E2152-5BC7-47D5-B8D4-7D8D093E9CA1}"/>
              </a:ext>
            </a:extLst>
          </p:cNvPr>
          <p:cNvSpPr txBox="1">
            <a:spLocks/>
          </p:cNvSpPr>
          <p:nvPr/>
        </p:nvSpPr>
        <p:spPr>
          <a:xfrm>
            <a:off x="0" y="33075"/>
            <a:ext cx="7586133" cy="9302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dirty="0"/>
              <a:t>Ocultação de cadáver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6E6FCA3-8BE0-4D5C-B59C-FB395BFCB721}"/>
              </a:ext>
            </a:extLst>
          </p:cNvPr>
          <p:cNvSpPr/>
          <p:nvPr/>
        </p:nvSpPr>
        <p:spPr>
          <a:xfrm>
            <a:off x="8386914" y="4188881"/>
            <a:ext cx="2633362" cy="10585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pt-BR" dirty="0"/>
              <a:t>Business Core</a:t>
            </a:r>
          </a:p>
        </p:txBody>
      </p:sp>
      <p:sp>
        <p:nvSpPr>
          <p:cNvPr id="4" name="Título 31">
            <a:extLst>
              <a:ext uri="{FF2B5EF4-FFF2-40B4-BE49-F238E27FC236}">
                <a16:creationId xmlns:a16="http://schemas.microsoft.com/office/drawing/2014/main" id="{B6485666-59C5-4855-9B1C-4AB5A51CA4D5}"/>
              </a:ext>
            </a:extLst>
          </p:cNvPr>
          <p:cNvSpPr txBox="1">
            <a:spLocks/>
          </p:cNvSpPr>
          <p:nvPr/>
        </p:nvSpPr>
        <p:spPr>
          <a:xfrm>
            <a:off x="2444362" y="1895313"/>
            <a:ext cx="9183055" cy="479128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 err="1"/>
              <a:t>CalculadoraDividaMensalService</a:t>
            </a:r>
            <a:endParaRPr lang="pt-BR" sz="3600" b="1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FC88141-17BE-4621-A574-834236D1CE8B}"/>
              </a:ext>
            </a:extLst>
          </p:cNvPr>
          <p:cNvSpPr/>
          <p:nvPr/>
        </p:nvSpPr>
        <p:spPr>
          <a:xfrm>
            <a:off x="8723685" y="4638047"/>
            <a:ext cx="1959820" cy="48236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CalcularPadrao</a:t>
            </a:r>
            <a:r>
              <a:rPr lang="pt-BR" sz="1200" b="1" dirty="0"/>
              <a:t>()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BA0AAD8-89F6-4A31-9528-4897DD6F802C}"/>
              </a:ext>
            </a:extLst>
          </p:cNvPr>
          <p:cNvSpPr/>
          <p:nvPr/>
        </p:nvSpPr>
        <p:spPr>
          <a:xfrm>
            <a:off x="8386914" y="2807185"/>
            <a:ext cx="2633362" cy="10585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pt-BR" dirty="0" err="1"/>
              <a:t>Client</a:t>
            </a:r>
            <a:r>
              <a:rPr lang="pt-BR" dirty="0"/>
              <a:t> </a:t>
            </a:r>
            <a:r>
              <a:rPr lang="pt-BR" dirty="0" err="1"/>
              <a:t>library</a:t>
            </a:r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C53AB466-E715-49A9-908E-A3352BED9D1C}"/>
              </a:ext>
            </a:extLst>
          </p:cNvPr>
          <p:cNvSpPr/>
          <p:nvPr/>
        </p:nvSpPr>
        <p:spPr>
          <a:xfrm>
            <a:off x="8574709" y="3230311"/>
            <a:ext cx="2286457" cy="48236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CalcularCliente</a:t>
            </a:r>
            <a:r>
              <a:rPr lang="pt-BR" dirty="0"/>
              <a:t>()</a:t>
            </a:r>
            <a:endParaRPr lang="pt-BR" sz="1200" b="1" dirty="0"/>
          </a:p>
        </p:txBody>
      </p:sp>
      <p:sp>
        <p:nvSpPr>
          <p:cNvPr id="9" name="Título 31">
            <a:extLst>
              <a:ext uri="{FF2B5EF4-FFF2-40B4-BE49-F238E27FC236}">
                <a16:creationId xmlns:a16="http://schemas.microsoft.com/office/drawing/2014/main" id="{39CE7315-72CF-4052-9032-511B12456048}"/>
              </a:ext>
            </a:extLst>
          </p:cNvPr>
          <p:cNvSpPr txBox="1">
            <a:spLocks/>
          </p:cNvSpPr>
          <p:nvPr/>
        </p:nvSpPr>
        <p:spPr>
          <a:xfrm>
            <a:off x="2974746" y="3662726"/>
            <a:ext cx="4709921" cy="800946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b="1" dirty="0"/>
              <a:t>Possuo biblioteca do cliente?</a:t>
            </a:r>
          </a:p>
        </p:txBody>
      </p:sp>
      <p:sp>
        <p:nvSpPr>
          <p:cNvPr id="11" name="Título 31">
            <a:extLst>
              <a:ext uri="{FF2B5EF4-FFF2-40B4-BE49-F238E27FC236}">
                <a16:creationId xmlns:a16="http://schemas.microsoft.com/office/drawing/2014/main" id="{92D38D3B-B75F-492F-B81C-F93BD28A1A6B}"/>
              </a:ext>
            </a:extLst>
          </p:cNvPr>
          <p:cNvSpPr txBox="1">
            <a:spLocks/>
          </p:cNvSpPr>
          <p:nvPr/>
        </p:nvSpPr>
        <p:spPr>
          <a:xfrm>
            <a:off x="7417142" y="3049705"/>
            <a:ext cx="969772" cy="442017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solidFill>
                  <a:srgbClr val="00B050"/>
                </a:solidFill>
              </a:rPr>
              <a:t>SIM</a:t>
            </a:r>
          </a:p>
        </p:txBody>
      </p:sp>
      <p:sp>
        <p:nvSpPr>
          <p:cNvPr id="13" name="Título 31">
            <a:extLst>
              <a:ext uri="{FF2B5EF4-FFF2-40B4-BE49-F238E27FC236}">
                <a16:creationId xmlns:a16="http://schemas.microsoft.com/office/drawing/2014/main" id="{238FDF9E-287E-4DA4-9B21-5A4F04D3047E}"/>
              </a:ext>
            </a:extLst>
          </p:cNvPr>
          <p:cNvSpPr txBox="1">
            <a:spLocks/>
          </p:cNvSpPr>
          <p:nvPr/>
        </p:nvSpPr>
        <p:spPr>
          <a:xfrm>
            <a:off x="7417142" y="4437213"/>
            <a:ext cx="1072560" cy="442017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solidFill>
                  <a:srgbClr val="FF0000"/>
                </a:solidFill>
              </a:rPr>
              <a:t>NÃO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A8AA71D5-7842-4790-A371-5530103FC75C}"/>
              </a:ext>
            </a:extLst>
          </p:cNvPr>
          <p:cNvSpPr/>
          <p:nvPr/>
        </p:nvSpPr>
        <p:spPr>
          <a:xfrm>
            <a:off x="2602018" y="2483044"/>
            <a:ext cx="8933490" cy="293397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65938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 animBg="1"/>
      <p:bldP spid="7" grpId="0" animBg="1"/>
      <p:bldP spid="8" grpId="0" animBg="1"/>
      <p:bldP spid="9" grpId="0"/>
      <p:bldP spid="11" grpId="0"/>
      <p:bldP spid="13" grpId="0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CDAD48A-198E-4708-A09E-63EA465BE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55" y="638175"/>
            <a:ext cx="3630347" cy="6219825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4E58FEF8-E09A-4D0C-94CF-BA3CB69DBFDF}"/>
              </a:ext>
            </a:extLst>
          </p:cNvPr>
          <p:cNvSpPr/>
          <p:nvPr/>
        </p:nvSpPr>
        <p:spPr>
          <a:xfrm>
            <a:off x="310955" y="6078085"/>
            <a:ext cx="3162300" cy="709578"/>
          </a:xfrm>
          <a:prstGeom prst="rect">
            <a:avLst/>
          </a:prstGeom>
          <a:solidFill>
            <a:schemeClr val="accent2">
              <a:alpha val="2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ítulo 31">
            <a:extLst>
              <a:ext uri="{FF2B5EF4-FFF2-40B4-BE49-F238E27FC236}">
                <a16:creationId xmlns:a16="http://schemas.microsoft.com/office/drawing/2014/main" id="{B509F2BF-002E-49A3-B6A7-2D552C6F26B8}"/>
              </a:ext>
            </a:extLst>
          </p:cNvPr>
          <p:cNvSpPr txBox="1">
            <a:spLocks/>
          </p:cNvSpPr>
          <p:nvPr/>
        </p:nvSpPr>
        <p:spPr>
          <a:xfrm>
            <a:off x="3385038" y="6148784"/>
            <a:ext cx="5829299" cy="526684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b="1" dirty="0"/>
              <a:t>Customização cliente (código)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97B4C1D-BD81-429F-917F-B57A4EA68521}"/>
              </a:ext>
            </a:extLst>
          </p:cNvPr>
          <p:cNvSpPr/>
          <p:nvPr/>
        </p:nvSpPr>
        <p:spPr>
          <a:xfrm>
            <a:off x="903256" y="4882261"/>
            <a:ext cx="3162300" cy="334044"/>
          </a:xfrm>
          <a:prstGeom prst="rect">
            <a:avLst/>
          </a:prstGeom>
          <a:solidFill>
            <a:schemeClr val="accent2">
              <a:alpha val="2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ítulo 31">
            <a:extLst>
              <a:ext uri="{FF2B5EF4-FFF2-40B4-BE49-F238E27FC236}">
                <a16:creationId xmlns:a16="http://schemas.microsoft.com/office/drawing/2014/main" id="{35750D93-5880-42E1-9A55-456A96DBB25F}"/>
              </a:ext>
            </a:extLst>
          </p:cNvPr>
          <p:cNvSpPr txBox="1">
            <a:spLocks/>
          </p:cNvSpPr>
          <p:nvPr/>
        </p:nvSpPr>
        <p:spPr>
          <a:xfrm>
            <a:off x="4003430" y="4785941"/>
            <a:ext cx="5829299" cy="526684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b="1" dirty="0"/>
              <a:t>Cálculo padrão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B551B48-7103-4E84-A8C3-BDE05FD3ED77}"/>
              </a:ext>
            </a:extLst>
          </p:cNvPr>
          <p:cNvSpPr/>
          <p:nvPr/>
        </p:nvSpPr>
        <p:spPr>
          <a:xfrm>
            <a:off x="997113" y="2217232"/>
            <a:ext cx="3162300" cy="1060067"/>
          </a:xfrm>
          <a:prstGeom prst="rect">
            <a:avLst/>
          </a:prstGeom>
          <a:solidFill>
            <a:schemeClr val="accent2">
              <a:alpha val="2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ítulo 31">
            <a:extLst>
              <a:ext uri="{FF2B5EF4-FFF2-40B4-BE49-F238E27FC236}">
                <a16:creationId xmlns:a16="http://schemas.microsoft.com/office/drawing/2014/main" id="{B1CF75DC-DCAD-4BB5-877D-88F4235DAFD2}"/>
              </a:ext>
            </a:extLst>
          </p:cNvPr>
          <p:cNvSpPr txBox="1">
            <a:spLocks/>
          </p:cNvSpPr>
          <p:nvPr/>
        </p:nvSpPr>
        <p:spPr>
          <a:xfrm>
            <a:off x="4159413" y="2456008"/>
            <a:ext cx="5829299" cy="526684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b="1" dirty="0"/>
              <a:t>DLL com customização do cliente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75A0724-EF51-45E5-84E2-6317E68B3FBF}"/>
              </a:ext>
            </a:extLst>
          </p:cNvPr>
          <p:cNvSpPr/>
          <p:nvPr/>
        </p:nvSpPr>
        <p:spPr>
          <a:xfrm>
            <a:off x="903256" y="1641695"/>
            <a:ext cx="3162300" cy="340260"/>
          </a:xfrm>
          <a:prstGeom prst="rect">
            <a:avLst/>
          </a:prstGeom>
          <a:solidFill>
            <a:schemeClr val="accent2">
              <a:alpha val="2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ítulo 31">
            <a:extLst>
              <a:ext uri="{FF2B5EF4-FFF2-40B4-BE49-F238E27FC236}">
                <a16:creationId xmlns:a16="http://schemas.microsoft.com/office/drawing/2014/main" id="{9069FC72-B41E-40E9-B20B-43BD1235C772}"/>
              </a:ext>
            </a:extLst>
          </p:cNvPr>
          <p:cNvSpPr txBox="1">
            <a:spLocks/>
          </p:cNvSpPr>
          <p:nvPr/>
        </p:nvSpPr>
        <p:spPr>
          <a:xfrm>
            <a:off x="4003430" y="1530815"/>
            <a:ext cx="6749562" cy="526684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b="1" dirty="0" err="1"/>
              <a:t>Factory</a:t>
            </a:r>
            <a:r>
              <a:rPr lang="pt-BR" sz="2800" b="1" dirty="0"/>
              <a:t> para criar o serviço de desconto</a:t>
            </a:r>
          </a:p>
        </p:txBody>
      </p:sp>
      <p:sp>
        <p:nvSpPr>
          <p:cNvPr id="13" name="Título 31">
            <a:extLst>
              <a:ext uri="{FF2B5EF4-FFF2-40B4-BE49-F238E27FC236}">
                <a16:creationId xmlns:a16="http://schemas.microsoft.com/office/drawing/2014/main" id="{13EFD687-1028-4E22-BDBA-2ED3E5107558}"/>
              </a:ext>
            </a:extLst>
          </p:cNvPr>
          <p:cNvSpPr txBox="1">
            <a:spLocks/>
          </p:cNvSpPr>
          <p:nvPr/>
        </p:nvSpPr>
        <p:spPr>
          <a:xfrm>
            <a:off x="0" y="33075"/>
            <a:ext cx="7586133" cy="9302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dirty="0"/>
              <a:t>Ocultação de cadáver</a:t>
            </a:r>
          </a:p>
        </p:txBody>
      </p:sp>
    </p:spTree>
    <p:extLst>
      <p:ext uri="{BB962C8B-B14F-4D97-AF65-F5344CB8AC3E}">
        <p14:creationId xmlns:p14="http://schemas.microsoft.com/office/powerpoint/2010/main" val="418637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31">
            <a:extLst>
              <a:ext uri="{FF2B5EF4-FFF2-40B4-BE49-F238E27FC236}">
                <a16:creationId xmlns:a16="http://schemas.microsoft.com/office/drawing/2014/main" id="{47B0E212-8E0A-4A97-94A2-4309B67E201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586133" cy="9302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/>
              <a:t>Danos morais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9CDEC583-D161-4131-A479-A453F366F8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390" y="930275"/>
            <a:ext cx="8010526" cy="541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1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31">
            <a:extLst>
              <a:ext uri="{FF2B5EF4-FFF2-40B4-BE49-F238E27FC236}">
                <a16:creationId xmlns:a16="http://schemas.microsoft.com/office/drawing/2014/main" id="{47B0E212-8E0A-4A97-94A2-4309B67E201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993080" cy="9302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/>
              <a:t>Homicídio culposo</a:t>
            </a:r>
          </a:p>
        </p:txBody>
      </p:sp>
      <p:sp>
        <p:nvSpPr>
          <p:cNvPr id="3" name="Título 31">
            <a:extLst>
              <a:ext uri="{FF2B5EF4-FFF2-40B4-BE49-F238E27FC236}">
                <a16:creationId xmlns:a16="http://schemas.microsoft.com/office/drawing/2014/main" id="{484C87E2-FF37-4045-BD2F-6282B2BD0439}"/>
              </a:ext>
            </a:extLst>
          </p:cNvPr>
          <p:cNvSpPr txBox="1">
            <a:spLocks/>
          </p:cNvSpPr>
          <p:nvPr/>
        </p:nvSpPr>
        <p:spPr>
          <a:xfrm>
            <a:off x="1500104" y="3051779"/>
            <a:ext cx="4690186" cy="836066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 err="1">
                <a:solidFill>
                  <a:srgbClr val="FF0000"/>
                </a:solidFill>
              </a:rPr>
              <a:t>Testabilidade</a:t>
            </a:r>
            <a:endParaRPr lang="pt-BR" sz="5400" b="1" dirty="0">
              <a:solidFill>
                <a:srgbClr val="FF0000"/>
              </a:solidFill>
            </a:endParaRPr>
          </a:p>
        </p:txBody>
      </p:sp>
      <p:sp>
        <p:nvSpPr>
          <p:cNvPr id="4" name="Título 31">
            <a:extLst>
              <a:ext uri="{FF2B5EF4-FFF2-40B4-BE49-F238E27FC236}">
                <a16:creationId xmlns:a16="http://schemas.microsoft.com/office/drawing/2014/main" id="{E3AFD36F-4B4E-4CD5-9C26-913E29B02F56}"/>
              </a:ext>
            </a:extLst>
          </p:cNvPr>
          <p:cNvSpPr txBox="1">
            <a:spLocks/>
          </p:cNvSpPr>
          <p:nvPr/>
        </p:nvSpPr>
        <p:spPr>
          <a:xfrm>
            <a:off x="1500104" y="3887845"/>
            <a:ext cx="4690186" cy="836066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>
                <a:solidFill>
                  <a:srgbClr val="FF0000"/>
                </a:solidFill>
              </a:rPr>
              <a:t>Padronização</a:t>
            </a:r>
          </a:p>
        </p:txBody>
      </p:sp>
      <p:sp>
        <p:nvSpPr>
          <p:cNvPr id="5" name="Título 31">
            <a:extLst>
              <a:ext uri="{FF2B5EF4-FFF2-40B4-BE49-F238E27FC236}">
                <a16:creationId xmlns:a16="http://schemas.microsoft.com/office/drawing/2014/main" id="{0D95E19F-83C8-4112-A3DD-D885512016D5}"/>
              </a:ext>
            </a:extLst>
          </p:cNvPr>
          <p:cNvSpPr txBox="1">
            <a:spLocks/>
          </p:cNvSpPr>
          <p:nvPr/>
        </p:nvSpPr>
        <p:spPr>
          <a:xfrm>
            <a:off x="1500104" y="4723911"/>
            <a:ext cx="4690186" cy="836066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>
                <a:solidFill>
                  <a:srgbClr val="FF0000"/>
                </a:solidFill>
              </a:rPr>
              <a:t>Reutilização</a:t>
            </a:r>
          </a:p>
        </p:txBody>
      </p:sp>
      <p:sp>
        <p:nvSpPr>
          <p:cNvPr id="6" name="Título 31">
            <a:extLst>
              <a:ext uri="{FF2B5EF4-FFF2-40B4-BE49-F238E27FC236}">
                <a16:creationId xmlns:a16="http://schemas.microsoft.com/office/drawing/2014/main" id="{617D2BF9-007E-417E-81F8-EE498520F2B5}"/>
              </a:ext>
            </a:extLst>
          </p:cNvPr>
          <p:cNvSpPr txBox="1">
            <a:spLocks/>
          </p:cNvSpPr>
          <p:nvPr/>
        </p:nvSpPr>
        <p:spPr>
          <a:xfrm>
            <a:off x="1500104" y="5559977"/>
            <a:ext cx="4690186" cy="836066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>
                <a:solidFill>
                  <a:srgbClr val="FF0000"/>
                </a:solidFill>
              </a:rPr>
              <a:t>Manutenção</a:t>
            </a:r>
          </a:p>
        </p:txBody>
      </p:sp>
      <p:sp>
        <p:nvSpPr>
          <p:cNvPr id="7" name="Título 31">
            <a:extLst>
              <a:ext uri="{FF2B5EF4-FFF2-40B4-BE49-F238E27FC236}">
                <a16:creationId xmlns:a16="http://schemas.microsoft.com/office/drawing/2014/main" id="{FF85FBDB-1DC7-4A65-9E19-131DF6CA10BF}"/>
              </a:ext>
            </a:extLst>
          </p:cNvPr>
          <p:cNvSpPr txBox="1">
            <a:spLocks/>
          </p:cNvSpPr>
          <p:nvPr/>
        </p:nvSpPr>
        <p:spPr>
          <a:xfrm>
            <a:off x="7284504" y="3051779"/>
            <a:ext cx="4690186" cy="836066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>
                <a:solidFill>
                  <a:schemeClr val="accent1">
                    <a:lumMod val="75000"/>
                  </a:schemeClr>
                </a:solidFill>
              </a:rPr>
              <a:t>Flexibilidade</a:t>
            </a:r>
          </a:p>
        </p:txBody>
      </p:sp>
      <p:sp>
        <p:nvSpPr>
          <p:cNvPr id="8" name="Título 31">
            <a:extLst>
              <a:ext uri="{FF2B5EF4-FFF2-40B4-BE49-F238E27FC236}">
                <a16:creationId xmlns:a16="http://schemas.microsoft.com/office/drawing/2014/main" id="{9CACD488-582B-4ABC-B8F4-00A517728E22}"/>
              </a:ext>
            </a:extLst>
          </p:cNvPr>
          <p:cNvSpPr txBox="1">
            <a:spLocks/>
          </p:cNvSpPr>
          <p:nvPr/>
        </p:nvSpPr>
        <p:spPr>
          <a:xfrm>
            <a:off x="7284504" y="3997729"/>
            <a:ext cx="4690186" cy="836066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>
                <a:solidFill>
                  <a:schemeClr val="accent1">
                    <a:lumMod val="75000"/>
                  </a:schemeClr>
                </a:solidFill>
              </a:rPr>
              <a:t>Velocidade</a:t>
            </a:r>
          </a:p>
        </p:txBody>
      </p:sp>
      <p:sp>
        <p:nvSpPr>
          <p:cNvPr id="10" name="Sinal de Adição 9">
            <a:extLst>
              <a:ext uri="{FF2B5EF4-FFF2-40B4-BE49-F238E27FC236}">
                <a16:creationId xmlns:a16="http://schemas.microsoft.com/office/drawing/2014/main" id="{9856E139-CC41-4C64-AA2A-D127DD0D3BDF}"/>
              </a:ext>
            </a:extLst>
          </p:cNvPr>
          <p:cNvSpPr/>
          <p:nvPr/>
        </p:nvSpPr>
        <p:spPr>
          <a:xfrm>
            <a:off x="8135662" y="1557844"/>
            <a:ext cx="1493935" cy="1493935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inal de Subtração 10">
            <a:extLst>
              <a:ext uri="{FF2B5EF4-FFF2-40B4-BE49-F238E27FC236}">
                <a16:creationId xmlns:a16="http://schemas.microsoft.com/office/drawing/2014/main" id="{9389EE5B-6B73-4541-9BD6-E738B8EA817B}"/>
              </a:ext>
            </a:extLst>
          </p:cNvPr>
          <p:cNvSpPr/>
          <p:nvPr/>
        </p:nvSpPr>
        <p:spPr>
          <a:xfrm>
            <a:off x="2345814" y="1797680"/>
            <a:ext cx="1684075" cy="836066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6322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18F48DA-ACBE-43F2-823D-505952669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9654" y="1638050"/>
            <a:ext cx="4772691" cy="35819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1240E61-B885-4A68-94D1-7A256DF1B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614" y="95366"/>
            <a:ext cx="2065666" cy="206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6061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18F48DA-ACBE-43F2-823D-505952669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14" y="2433578"/>
            <a:ext cx="2687458" cy="201693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1240E61-B885-4A68-94D1-7A256DF1B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614" y="95366"/>
            <a:ext cx="2065666" cy="2065666"/>
          </a:xfrm>
          <a:prstGeom prst="rect">
            <a:avLst/>
          </a:prstGeom>
        </p:spPr>
      </p:pic>
      <p:pic>
        <p:nvPicPr>
          <p:cNvPr id="5" name="Imagem 4" descr="Uma imagem contendo texto&#10;&#10;Descrição gerada com muito alta confiança">
            <a:extLst>
              <a:ext uri="{FF2B5EF4-FFF2-40B4-BE49-F238E27FC236}">
                <a16:creationId xmlns:a16="http://schemas.microsoft.com/office/drawing/2014/main" id="{5231317C-6E44-4CB3-B4E1-0FEBAF2481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40" y="1325879"/>
            <a:ext cx="6491421" cy="486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005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18F48DA-ACBE-43F2-823D-505952669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14" y="2433578"/>
            <a:ext cx="2687458" cy="201693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1240E61-B885-4A68-94D1-7A256DF1B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614" y="95366"/>
            <a:ext cx="2065666" cy="2065666"/>
          </a:xfrm>
          <a:prstGeom prst="rect">
            <a:avLst/>
          </a:prstGeom>
        </p:spPr>
      </p:pic>
      <p:pic>
        <p:nvPicPr>
          <p:cNvPr id="5" name="Imagem 4" descr="Uma imagem contendo texto&#10;&#10;Descrição gerada com muito alta confiança">
            <a:extLst>
              <a:ext uri="{FF2B5EF4-FFF2-40B4-BE49-F238E27FC236}">
                <a16:creationId xmlns:a16="http://schemas.microsoft.com/office/drawing/2014/main" id="{5231317C-6E44-4CB3-B4E1-0FEBAF2481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15" y="4608576"/>
            <a:ext cx="2778078" cy="2083558"/>
          </a:xfrm>
          <a:prstGeom prst="rect">
            <a:avLst/>
          </a:prstGeom>
        </p:spPr>
      </p:pic>
      <p:pic>
        <p:nvPicPr>
          <p:cNvPr id="6" name="Imagem 5" descr="Uma imagem contendo homem, foto&#10;&#10;Descrição gerada com alta confiança">
            <a:extLst>
              <a:ext uri="{FF2B5EF4-FFF2-40B4-BE49-F238E27FC236}">
                <a16:creationId xmlns:a16="http://schemas.microsoft.com/office/drawing/2014/main" id="{FC5FAFCA-190E-4704-A0F4-0D8AEC011B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911" y="370332"/>
            <a:ext cx="71437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8498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578E61F-2751-4AFF-B826-8EFDEFF26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1285"/>
            <a:ext cx="8943975" cy="488632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AC5B98B-945B-445B-A8C5-2D1A92F687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150" y="1782738"/>
            <a:ext cx="3292524" cy="3292524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8B71F050-676C-4B19-96C8-1E8FBBFC03DF}"/>
              </a:ext>
            </a:extLst>
          </p:cNvPr>
          <p:cNvSpPr/>
          <p:nvPr/>
        </p:nvSpPr>
        <p:spPr>
          <a:xfrm>
            <a:off x="328423" y="2331719"/>
            <a:ext cx="4502660" cy="266549"/>
          </a:xfrm>
          <a:prstGeom prst="rect">
            <a:avLst/>
          </a:prstGeom>
          <a:solidFill>
            <a:srgbClr val="00B050">
              <a:alpha val="2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E11C60D1-A790-447F-B36A-C054746E2196}"/>
              </a:ext>
            </a:extLst>
          </p:cNvPr>
          <p:cNvSpPr/>
          <p:nvPr/>
        </p:nvSpPr>
        <p:spPr>
          <a:xfrm>
            <a:off x="630936" y="3118103"/>
            <a:ext cx="3364992" cy="283465"/>
          </a:xfrm>
          <a:prstGeom prst="rect">
            <a:avLst/>
          </a:prstGeom>
          <a:solidFill>
            <a:srgbClr val="00B050">
              <a:alpha val="2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F5B176D1-6919-481E-9979-81A70562D6E9}"/>
              </a:ext>
            </a:extLst>
          </p:cNvPr>
          <p:cNvSpPr/>
          <p:nvPr/>
        </p:nvSpPr>
        <p:spPr>
          <a:xfrm>
            <a:off x="4831082" y="3273553"/>
            <a:ext cx="3989068" cy="266549"/>
          </a:xfrm>
          <a:prstGeom prst="rect">
            <a:avLst/>
          </a:prstGeom>
          <a:solidFill>
            <a:srgbClr val="00B050">
              <a:alpha val="2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B3403699-1AA2-4F36-B315-45F6E8D55EAA}"/>
              </a:ext>
            </a:extLst>
          </p:cNvPr>
          <p:cNvSpPr/>
          <p:nvPr/>
        </p:nvSpPr>
        <p:spPr>
          <a:xfrm>
            <a:off x="2001394" y="3584447"/>
            <a:ext cx="3137534" cy="221171"/>
          </a:xfrm>
          <a:prstGeom prst="rect">
            <a:avLst/>
          </a:prstGeom>
          <a:solidFill>
            <a:srgbClr val="00B050">
              <a:alpha val="2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A4473A6D-0FC4-4E49-B738-EAD3474DAF10}"/>
              </a:ext>
            </a:extLst>
          </p:cNvPr>
          <p:cNvSpPr/>
          <p:nvPr/>
        </p:nvSpPr>
        <p:spPr>
          <a:xfrm>
            <a:off x="630936" y="4104282"/>
            <a:ext cx="3292524" cy="283465"/>
          </a:xfrm>
          <a:prstGeom prst="rect">
            <a:avLst/>
          </a:prstGeom>
          <a:solidFill>
            <a:srgbClr val="00B050">
              <a:alpha val="2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5DF94050-E66D-47A2-930D-70616526F321}"/>
              </a:ext>
            </a:extLst>
          </p:cNvPr>
          <p:cNvSpPr/>
          <p:nvPr/>
        </p:nvSpPr>
        <p:spPr>
          <a:xfrm>
            <a:off x="4239768" y="4933529"/>
            <a:ext cx="3137534" cy="266549"/>
          </a:xfrm>
          <a:prstGeom prst="rect">
            <a:avLst/>
          </a:prstGeom>
          <a:solidFill>
            <a:srgbClr val="00B050">
              <a:alpha val="2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71103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2AC5B98B-945B-445B-A8C5-2D1A92F687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150" y="1782738"/>
            <a:ext cx="3292524" cy="3292524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A2D0BBEB-0FF4-44A0-AB59-37AD6A97F9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26" y="2068487"/>
            <a:ext cx="8824478" cy="186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7739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54D5125-3D34-4512-A592-3EDED91794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431280" cy="6858000"/>
          </a:xfrm>
          <a:prstGeom prst="rect">
            <a:avLst/>
          </a:prstGeom>
        </p:spPr>
      </p:pic>
      <p:sp>
        <p:nvSpPr>
          <p:cNvPr id="3" name="Título 31">
            <a:extLst>
              <a:ext uri="{FF2B5EF4-FFF2-40B4-BE49-F238E27FC236}">
                <a16:creationId xmlns:a16="http://schemas.microsoft.com/office/drawing/2014/main" id="{C1EC7423-411B-4FD1-A4AD-3C59633D8605}"/>
              </a:ext>
            </a:extLst>
          </p:cNvPr>
          <p:cNvSpPr txBox="1">
            <a:spLocks/>
          </p:cNvSpPr>
          <p:nvPr/>
        </p:nvSpPr>
        <p:spPr>
          <a:xfrm>
            <a:off x="6803994" y="643292"/>
            <a:ext cx="5016669" cy="9302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pt-BR" sz="9600" dirty="0"/>
              <a:t>Veredito?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917A8E8-AB93-4E02-A9CA-ED158B87A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7670" y="2088097"/>
            <a:ext cx="3587274" cy="330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012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406B7B9-DD21-4EAE-AAD8-D0633FEF6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45" y="1837685"/>
            <a:ext cx="3612526" cy="3409766"/>
          </a:xfrm>
          <a:prstGeom prst="rect">
            <a:avLst/>
          </a:prstGeom>
        </p:spPr>
      </p:pic>
      <p:sp>
        <p:nvSpPr>
          <p:cNvPr id="3" name="Título 31">
            <a:extLst>
              <a:ext uri="{FF2B5EF4-FFF2-40B4-BE49-F238E27FC236}">
                <a16:creationId xmlns:a16="http://schemas.microsoft.com/office/drawing/2014/main" id="{3033A019-7169-47A5-8ACE-04FD6DCB2012}"/>
              </a:ext>
            </a:extLst>
          </p:cNvPr>
          <p:cNvSpPr txBox="1">
            <a:spLocks/>
          </p:cNvSpPr>
          <p:nvPr/>
        </p:nvSpPr>
        <p:spPr>
          <a:xfrm>
            <a:off x="4518732" y="2108855"/>
            <a:ext cx="7279617" cy="3049819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pt-BR" sz="7200" dirty="0"/>
              <a:t>Que tal um acordo para reduzir a pena?</a:t>
            </a:r>
          </a:p>
        </p:txBody>
      </p:sp>
    </p:spTree>
    <p:extLst>
      <p:ext uri="{BB962C8B-B14F-4D97-AF65-F5344CB8AC3E}">
        <p14:creationId xmlns:p14="http://schemas.microsoft.com/office/powerpoint/2010/main" val="2228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A1E546A0-91BA-452C-8854-3B4FBE2DFB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869352"/>
              </p:ext>
            </p:extLst>
          </p:nvPr>
        </p:nvGraphicFramePr>
        <p:xfrm>
          <a:off x="1420206" y="1814888"/>
          <a:ext cx="1928207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8207">
                  <a:extLst>
                    <a:ext uri="{9D8B030D-6E8A-4147-A177-3AD203B41FA5}">
                      <a16:colId xmlns:a16="http://schemas.microsoft.com/office/drawing/2014/main" val="49528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err="1"/>
                        <a:t>Context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565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227323"/>
                  </a:ext>
                </a:extLst>
              </a:tr>
            </a:tbl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4D95FE78-B11C-4EFE-809F-1E82C2BCA7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1711995"/>
              </p:ext>
            </p:extLst>
          </p:nvPr>
        </p:nvGraphicFramePr>
        <p:xfrm>
          <a:off x="6032774" y="1680268"/>
          <a:ext cx="1928207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8207">
                  <a:extLst>
                    <a:ext uri="{9D8B030D-6E8A-4147-A177-3AD203B41FA5}">
                      <a16:colId xmlns:a16="http://schemas.microsoft.com/office/drawing/2014/main" val="49528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&lt;&lt;interface&gt;&gt;</a:t>
                      </a:r>
                      <a:br>
                        <a:rPr lang="pt-BR" dirty="0"/>
                      </a:br>
                      <a:r>
                        <a:rPr lang="pt-BR" dirty="0" err="1"/>
                        <a:t>Strategy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565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+execute()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227323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4050AAEC-4DB7-4CED-AA61-A331909D71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6036654"/>
              </p:ext>
            </p:extLst>
          </p:nvPr>
        </p:nvGraphicFramePr>
        <p:xfrm>
          <a:off x="4479901" y="4564129"/>
          <a:ext cx="2342281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281">
                  <a:extLst>
                    <a:ext uri="{9D8B030D-6E8A-4147-A177-3AD203B41FA5}">
                      <a16:colId xmlns:a16="http://schemas.microsoft.com/office/drawing/2014/main" val="49528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err="1"/>
                        <a:t>ConcreteStrategyA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565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+execute()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227323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46E5B3BE-9ABE-4591-97FD-463BCCA9A0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745020"/>
              </p:ext>
            </p:extLst>
          </p:nvPr>
        </p:nvGraphicFramePr>
        <p:xfrm>
          <a:off x="7302775" y="4552128"/>
          <a:ext cx="2342281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281">
                  <a:extLst>
                    <a:ext uri="{9D8B030D-6E8A-4147-A177-3AD203B41FA5}">
                      <a16:colId xmlns:a16="http://schemas.microsoft.com/office/drawing/2014/main" val="49528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err="1"/>
                        <a:t>ConcreteStrategyB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565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+execute()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227323"/>
                  </a:ext>
                </a:extLst>
              </a:tr>
            </a:tbl>
          </a:graphicData>
        </a:graphic>
      </p:graphicFrame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81A6E0D8-FD4B-41CD-85B9-71F56B0BF339}"/>
              </a:ext>
            </a:extLst>
          </p:cNvPr>
          <p:cNvCxnSpPr>
            <a:cxnSpLocks/>
          </p:cNvCxnSpPr>
          <p:nvPr/>
        </p:nvCxnSpPr>
        <p:spPr>
          <a:xfrm flipV="1">
            <a:off x="7010035" y="3251999"/>
            <a:ext cx="0" cy="755902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riângulo isósceles 9">
            <a:extLst>
              <a:ext uri="{FF2B5EF4-FFF2-40B4-BE49-F238E27FC236}">
                <a16:creationId xmlns:a16="http://schemas.microsoft.com/office/drawing/2014/main" id="{C122874E-9B1A-48D3-B4E8-0C135B391C99}"/>
              </a:ext>
            </a:extLst>
          </p:cNvPr>
          <p:cNvSpPr/>
          <p:nvPr/>
        </p:nvSpPr>
        <p:spPr>
          <a:xfrm>
            <a:off x="6690982" y="2691188"/>
            <a:ext cx="611793" cy="560810"/>
          </a:xfrm>
          <a:prstGeom prst="triangle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5E9BD57B-05C1-4D7D-A5FC-C44151452AA0}"/>
              </a:ext>
            </a:extLst>
          </p:cNvPr>
          <p:cNvCxnSpPr>
            <a:cxnSpLocks/>
          </p:cNvCxnSpPr>
          <p:nvPr/>
        </p:nvCxnSpPr>
        <p:spPr>
          <a:xfrm flipV="1">
            <a:off x="5675894" y="4013803"/>
            <a:ext cx="0" cy="550326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5A128756-3E89-49F2-9215-92055B509611}"/>
              </a:ext>
            </a:extLst>
          </p:cNvPr>
          <p:cNvCxnSpPr>
            <a:cxnSpLocks/>
          </p:cNvCxnSpPr>
          <p:nvPr/>
        </p:nvCxnSpPr>
        <p:spPr>
          <a:xfrm flipV="1">
            <a:off x="8473915" y="4007901"/>
            <a:ext cx="0" cy="550326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D4D5B4D4-CF14-448F-942D-456ECA782A4F}"/>
              </a:ext>
            </a:extLst>
          </p:cNvPr>
          <p:cNvCxnSpPr>
            <a:cxnSpLocks/>
          </p:cNvCxnSpPr>
          <p:nvPr/>
        </p:nvCxnSpPr>
        <p:spPr>
          <a:xfrm flipH="1">
            <a:off x="5675894" y="4007901"/>
            <a:ext cx="2798021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luxograma: Decisão 19">
            <a:extLst>
              <a:ext uri="{FF2B5EF4-FFF2-40B4-BE49-F238E27FC236}">
                <a16:creationId xmlns:a16="http://schemas.microsoft.com/office/drawing/2014/main" id="{101D577B-BDD0-4432-B747-2A0D68A016D2}"/>
              </a:ext>
            </a:extLst>
          </p:cNvPr>
          <p:cNvSpPr/>
          <p:nvPr/>
        </p:nvSpPr>
        <p:spPr>
          <a:xfrm>
            <a:off x="3348414" y="2047581"/>
            <a:ext cx="559166" cy="276294"/>
          </a:xfrm>
          <a:prstGeom prst="flowChartDecisi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1B1C80A1-30E3-42CC-8753-E94481671D89}"/>
              </a:ext>
            </a:extLst>
          </p:cNvPr>
          <p:cNvCxnSpPr>
            <a:cxnSpLocks/>
            <a:stCxn id="4" idx="1"/>
          </p:cNvCxnSpPr>
          <p:nvPr/>
        </p:nvCxnSpPr>
        <p:spPr>
          <a:xfrm flipH="1">
            <a:off x="3762672" y="2185728"/>
            <a:ext cx="2270102" cy="1048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9820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FFB0D607-914E-46DB-A794-754586F2E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962" y="727593"/>
            <a:ext cx="4980141" cy="149057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59D0E3C-CAD9-4C02-BB44-6BA538ACF5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962" y="2533650"/>
            <a:ext cx="9420075" cy="383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529407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81D9BFEE-0312-4AD7-BA87-AC9A969A1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870" y="1166812"/>
            <a:ext cx="7019925" cy="452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5458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B61F8BE-E7E0-4AFE-BE90-7EF4EA100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162" y="1266825"/>
            <a:ext cx="8829675" cy="432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323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B30F508-FAB1-4237-91FC-C25962013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7655" y="352425"/>
            <a:ext cx="8260258" cy="5936037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FBE9B999-ACF8-47FF-AE7D-3DB56BE93B90}"/>
              </a:ext>
            </a:extLst>
          </p:cNvPr>
          <p:cNvSpPr/>
          <p:nvPr/>
        </p:nvSpPr>
        <p:spPr>
          <a:xfrm>
            <a:off x="2487377" y="5007006"/>
            <a:ext cx="5076397" cy="559293"/>
          </a:xfrm>
          <a:prstGeom prst="rect">
            <a:avLst/>
          </a:prstGeom>
          <a:solidFill>
            <a:srgbClr val="00B050">
              <a:alpha val="2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40053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53F7F01-C601-44A4-B25B-216DE16E4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137" y="785812"/>
            <a:ext cx="9991725" cy="5286375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3629FF1D-0173-40AB-BA37-3BDA1367463C}"/>
              </a:ext>
            </a:extLst>
          </p:cNvPr>
          <p:cNvSpPr/>
          <p:nvPr/>
        </p:nvSpPr>
        <p:spPr>
          <a:xfrm>
            <a:off x="1413180" y="3149352"/>
            <a:ext cx="4534860" cy="559293"/>
          </a:xfrm>
          <a:prstGeom prst="rect">
            <a:avLst/>
          </a:prstGeom>
          <a:solidFill>
            <a:srgbClr val="00B050">
              <a:alpha val="2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F7A5C9D-B55B-43AB-A250-9E4CF7CA2E32}"/>
              </a:ext>
            </a:extLst>
          </p:cNvPr>
          <p:cNvSpPr/>
          <p:nvPr/>
        </p:nvSpPr>
        <p:spPr>
          <a:xfrm>
            <a:off x="1991708" y="5024761"/>
            <a:ext cx="3423671" cy="301841"/>
          </a:xfrm>
          <a:prstGeom prst="rect">
            <a:avLst/>
          </a:prstGeom>
          <a:solidFill>
            <a:srgbClr val="00B050">
              <a:alpha val="2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239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1">
            <a:extLst>
              <a:ext uri="{FF2B5EF4-FFF2-40B4-BE49-F238E27FC236}">
                <a16:creationId xmlns:a16="http://schemas.microsoft.com/office/drawing/2014/main" id="{0B787270-2FBA-4569-AA2B-4029E7BBA898}"/>
              </a:ext>
            </a:extLst>
          </p:cNvPr>
          <p:cNvSpPr txBox="1">
            <a:spLocks/>
          </p:cNvSpPr>
          <p:nvPr/>
        </p:nvSpPr>
        <p:spPr>
          <a:xfrm>
            <a:off x="4676305" y="1334145"/>
            <a:ext cx="8275787" cy="526684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/>
              <a:t>SRP – Single </a:t>
            </a:r>
            <a:r>
              <a:rPr lang="pt-BR" sz="4000" b="1" dirty="0" err="1"/>
              <a:t>Responsibility</a:t>
            </a:r>
            <a:r>
              <a:rPr lang="pt-BR" sz="4000" b="1" dirty="0"/>
              <a:t> </a:t>
            </a:r>
            <a:r>
              <a:rPr lang="pt-BR" sz="4000" b="1" dirty="0" err="1"/>
              <a:t>Principle</a:t>
            </a:r>
            <a:r>
              <a:rPr lang="pt-BR" sz="4000" b="1" dirty="0"/>
              <a:t> </a:t>
            </a:r>
          </a:p>
        </p:txBody>
      </p:sp>
      <p:pic>
        <p:nvPicPr>
          <p:cNvPr id="9" name="Gráfico 8" descr="Marca de seleção">
            <a:extLst>
              <a:ext uri="{FF2B5EF4-FFF2-40B4-BE49-F238E27FC236}">
                <a16:creationId xmlns:a16="http://schemas.microsoft.com/office/drawing/2014/main" id="{344D2432-21D3-47A0-B678-CEC004E707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3192" y="1140287"/>
            <a:ext cx="914400" cy="914400"/>
          </a:xfrm>
          <a:prstGeom prst="rect">
            <a:avLst/>
          </a:prstGeom>
        </p:spPr>
      </p:pic>
      <p:sp>
        <p:nvSpPr>
          <p:cNvPr id="4" name="Título 31">
            <a:extLst>
              <a:ext uri="{FF2B5EF4-FFF2-40B4-BE49-F238E27FC236}">
                <a16:creationId xmlns:a16="http://schemas.microsoft.com/office/drawing/2014/main" id="{C0EF53EF-5F16-4908-94A5-47DF1D652064}"/>
              </a:ext>
            </a:extLst>
          </p:cNvPr>
          <p:cNvSpPr txBox="1">
            <a:spLocks/>
          </p:cNvSpPr>
          <p:nvPr/>
        </p:nvSpPr>
        <p:spPr>
          <a:xfrm>
            <a:off x="4676305" y="2066491"/>
            <a:ext cx="8091149" cy="526684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/>
              <a:t>OCP – Open/</a:t>
            </a:r>
            <a:r>
              <a:rPr lang="pt-BR" sz="4000" b="1" dirty="0" err="1"/>
              <a:t>Closed</a:t>
            </a:r>
            <a:r>
              <a:rPr lang="pt-BR" sz="4000" b="1" dirty="0"/>
              <a:t> </a:t>
            </a:r>
            <a:r>
              <a:rPr lang="pt-BR" sz="4000" b="1" dirty="0" err="1"/>
              <a:t>Principle</a:t>
            </a:r>
            <a:endParaRPr lang="pt-BR" sz="4000" b="1" dirty="0"/>
          </a:p>
        </p:txBody>
      </p:sp>
      <p:pic>
        <p:nvPicPr>
          <p:cNvPr id="10" name="Gráfico 9" descr="Marca de seleção">
            <a:extLst>
              <a:ext uri="{FF2B5EF4-FFF2-40B4-BE49-F238E27FC236}">
                <a16:creationId xmlns:a16="http://schemas.microsoft.com/office/drawing/2014/main" id="{C63B5C7E-3C29-42E4-9D20-089C63D162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3192" y="1860927"/>
            <a:ext cx="914400" cy="914400"/>
          </a:xfrm>
          <a:prstGeom prst="rect">
            <a:avLst/>
          </a:prstGeom>
        </p:spPr>
      </p:pic>
      <p:sp>
        <p:nvSpPr>
          <p:cNvPr id="5" name="Título 31">
            <a:extLst>
              <a:ext uri="{FF2B5EF4-FFF2-40B4-BE49-F238E27FC236}">
                <a16:creationId xmlns:a16="http://schemas.microsoft.com/office/drawing/2014/main" id="{D84114D6-E790-4E9F-BA17-18CEC41997F6}"/>
              </a:ext>
            </a:extLst>
          </p:cNvPr>
          <p:cNvSpPr txBox="1">
            <a:spLocks/>
          </p:cNvSpPr>
          <p:nvPr/>
        </p:nvSpPr>
        <p:spPr>
          <a:xfrm>
            <a:off x="4676305" y="2778664"/>
            <a:ext cx="7449312" cy="526684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000" b="1"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LSP – </a:t>
            </a:r>
            <a:r>
              <a:rPr lang="pt-BR" dirty="0" err="1"/>
              <a:t>Liskov</a:t>
            </a:r>
            <a:r>
              <a:rPr lang="pt-BR" dirty="0"/>
              <a:t> </a:t>
            </a:r>
            <a:r>
              <a:rPr lang="pt-BR" dirty="0" err="1"/>
              <a:t>Substitution</a:t>
            </a:r>
            <a:r>
              <a:rPr lang="pt-BR" dirty="0"/>
              <a:t> </a:t>
            </a:r>
            <a:r>
              <a:rPr lang="pt-BR" dirty="0" err="1"/>
              <a:t>Principle</a:t>
            </a:r>
            <a:r>
              <a:rPr lang="pt-BR" dirty="0"/>
              <a:t> </a:t>
            </a:r>
          </a:p>
        </p:txBody>
      </p:sp>
      <p:pic>
        <p:nvPicPr>
          <p:cNvPr id="11" name="Gráfico 10" descr="Marca de seleção">
            <a:extLst>
              <a:ext uri="{FF2B5EF4-FFF2-40B4-BE49-F238E27FC236}">
                <a16:creationId xmlns:a16="http://schemas.microsoft.com/office/drawing/2014/main" id="{74EF82B3-97FB-4639-A6A4-D5BBAC7E14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3192" y="2584806"/>
            <a:ext cx="914400" cy="914400"/>
          </a:xfrm>
          <a:prstGeom prst="rect">
            <a:avLst/>
          </a:prstGeom>
        </p:spPr>
      </p:pic>
      <p:sp>
        <p:nvSpPr>
          <p:cNvPr id="6" name="Título 31">
            <a:extLst>
              <a:ext uri="{FF2B5EF4-FFF2-40B4-BE49-F238E27FC236}">
                <a16:creationId xmlns:a16="http://schemas.microsoft.com/office/drawing/2014/main" id="{3114AA7F-CAB8-4C35-A5C5-C76F836D3B23}"/>
              </a:ext>
            </a:extLst>
          </p:cNvPr>
          <p:cNvSpPr txBox="1">
            <a:spLocks/>
          </p:cNvSpPr>
          <p:nvPr/>
        </p:nvSpPr>
        <p:spPr>
          <a:xfrm>
            <a:off x="4676305" y="3566859"/>
            <a:ext cx="8785743" cy="526684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/>
              <a:t>ISP – Interface </a:t>
            </a:r>
            <a:r>
              <a:rPr lang="pt-BR" sz="4000" b="1" dirty="0" err="1"/>
              <a:t>Segragation</a:t>
            </a:r>
            <a:r>
              <a:rPr lang="pt-BR" sz="4000" b="1" dirty="0"/>
              <a:t> </a:t>
            </a:r>
            <a:r>
              <a:rPr lang="pt-BR" sz="4000" b="1" dirty="0" err="1"/>
              <a:t>Principle</a:t>
            </a:r>
            <a:endParaRPr lang="pt-BR" sz="4000" b="1" dirty="0"/>
          </a:p>
        </p:txBody>
      </p:sp>
      <p:pic>
        <p:nvPicPr>
          <p:cNvPr id="12" name="Gráfico 11" descr="Marca de seleção">
            <a:extLst>
              <a:ext uri="{FF2B5EF4-FFF2-40B4-BE49-F238E27FC236}">
                <a16:creationId xmlns:a16="http://schemas.microsoft.com/office/drawing/2014/main" id="{28814C6F-ADD9-499C-9144-450334B8A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3192" y="3373001"/>
            <a:ext cx="914400" cy="914400"/>
          </a:xfrm>
          <a:prstGeom prst="rect">
            <a:avLst/>
          </a:prstGeom>
        </p:spPr>
      </p:pic>
      <p:sp>
        <p:nvSpPr>
          <p:cNvPr id="7" name="Título 31">
            <a:extLst>
              <a:ext uri="{FF2B5EF4-FFF2-40B4-BE49-F238E27FC236}">
                <a16:creationId xmlns:a16="http://schemas.microsoft.com/office/drawing/2014/main" id="{085D0023-4436-424C-94B7-B5B71D8AA588}"/>
              </a:ext>
            </a:extLst>
          </p:cNvPr>
          <p:cNvSpPr txBox="1">
            <a:spLocks/>
          </p:cNvSpPr>
          <p:nvPr/>
        </p:nvSpPr>
        <p:spPr>
          <a:xfrm>
            <a:off x="4676305" y="4476629"/>
            <a:ext cx="10005646" cy="526684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/>
              <a:t>DIP – </a:t>
            </a:r>
            <a:r>
              <a:rPr lang="pt-BR" sz="4000" b="1" dirty="0" err="1"/>
              <a:t>Dependecy</a:t>
            </a:r>
            <a:r>
              <a:rPr lang="pt-BR" sz="4000" b="1" dirty="0"/>
              <a:t> </a:t>
            </a:r>
            <a:r>
              <a:rPr lang="pt-BR" sz="4000" b="1" dirty="0" err="1"/>
              <a:t>Inversion</a:t>
            </a:r>
            <a:r>
              <a:rPr lang="pt-BR" sz="4000" b="1" dirty="0"/>
              <a:t> </a:t>
            </a:r>
            <a:r>
              <a:rPr lang="pt-BR" sz="4000" b="1" dirty="0" err="1"/>
              <a:t>Principle</a:t>
            </a:r>
            <a:endParaRPr lang="pt-BR" sz="4000" b="1" dirty="0"/>
          </a:p>
        </p:txBody>
      </p:sp>
      <p:pic>
        <p:nvPicPr>
          <p:cNvPr id="13" name="Gráfico 12" descr="Marca de seleção">
            <a:extLst>
              <a:ext uri="{FF2B5EF4-FFF2-40B4-BE49-F238E27FC236}">
                <a16:creationId xmlns:a16="http://schemas.microsoft.com/office/drawing/2014/main" id="{1E6FEEDB-A754-4791-9818-DD92A0A6FE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3192" y="4287401"/>
            <a:ext cx="914400" cy="914400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A39F54E8-4C7B-4480-90F4-B1B88E8A65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83" y="1668118"/>
            <a:ext cx="3612526" cy="3409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96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4C5D5F5-6F35-4D40-A811-1EC5F9CEE7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0" y="619828"/>
            <a:ext cx="5572125" cy="5618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337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EAF2F6E-0C16-4CCF-A7C9-555047629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094" y="2028824"/>
            <a:ext cx="11531812" cy="2437619"/>
          </a:xfrm>
          <a:prstGeom prst="rect">
            <a:avLst/>
          </a:prstGeom>
        </p:spPr>
      </p:pic>
      <p:pic>
        <p:nvPicPr>
          <p:cNvPr id="7" name="Gráfico 6" descr="Ajuda">
            <a:extLst>
              <a:ext uri="{FF2B5EF4-FFF2-40B4-BE49-F238E27FC236}">
                <a16:creationId xmlns:a16="http://schemas.microsoft.com/office/drawing/2014/main" id="{476BDEC2-6495-4CB5-9FD7-D562C0B81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726" y="123825"/>
            <a:ext cx="17526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5162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m para ravendb">
            <a:extLst>
              <a:ext uri="{FF2B5EF4-FFF2-40B4-BE49-F238E27FC236}">
                <a16:creationId xmlns:a16="http://schemas.microsoft.com/office/drawing/2014/main" id="{65840E03-9089-4D70-B96A-216F8B6C5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624" y="2039083"/>
            <a:ext cx="7317102" cy="236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5935AFA-DF27-4E61-9320-D2C3A6441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24117"/>
            <a:ext cx="3612526" cy="3409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0625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783ADD9-EB4D-4C16-8158-4E988E14B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9775" y="66147"/>
            <a:ext cx="7610475" cy="626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2466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309D4C3-5659-4FB7-9792-73525B339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87" y="542925"/>
            <a:ext cx="10334625" cy="555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481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858CA18-52BF-4459-A2DB-28129E18E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775" y="1528762"/>
            <a:ext cx="9696450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5925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78EF84C-A150-43F0-AD13-E542B04B0B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76" y="529770"/>
            <a:ext cx="10510447" cy="579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7044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4C5D5F5-6F35-4D40-A811-1EC5F9CEE7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0" y="619828"/>
            <a:ext cx="5572125" cy="5618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9525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m para sql server">
            <a:extLst>
              <a:ext uri="{FF2B5EF4-FFF2-40B4-BE49-F238E27FC236}">
                <a16:creationId xmlns:a16="http://schemas.microsoft.com/office/drawing/2014/main" id="{A999F7AE-167A-479E-A1A2-C0A8FFF81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1" y="730495"/>
            <a:ext cx="6534149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m para mysql">
            <a:extLst>
              <a:ext uri="{FF2B5EF4-FFF2-40B4-BE49-F238E27FC236}">
                <a16:creationId xmlns:a16="http://schemas.microsoft.com/office/drawing/2014/main" id="{A570B5E1-B87F-4B18-BEF2-1BA6579EE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10" y="3692769"/>
            <a:ext cx="3360237" cy="1403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esultado de imagem para oracle">
            <a:extLst>
              <a:ext uri="{FF2B5EF4-FFF2-40B4-BE49-F238E27FC236}">
                <a16:creationId xmlns:a16="http://schemas.microsoft.com/office/drawing/2014/main" id="{3938918D-C2D3-483C-B0B8-CB74F83D5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877" y="4220308"/>
            <a:ext cx="3120016" cy="755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Resultado de imagem para postgresql">
            <a:extLst>
              <a:ext uri="{FF2B5EF4-FFF2-40B4-BE49-F238E27FC236}">
                <a16:creationId xmlns:a16="http://schemas.microsoft.com/office/drawing/2014/main" id="{5426016F-38E9-4FE0-BAD6-CFB335249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0036" y="3352143"/>
            <a:ext cx="3472660" cy="173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37115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Resultado de imagem para Json">
            <a:extLst>
              <a:ext uri="{FF2B5EF4-FFF2-40B4-BE49-F238E27FC236}">
                <a16:creationId xmlns:a16="http://schemas.microsoft.com/office/drawing/2014/main" id="{D32C1027-624A-4EEB-9704-2071DD361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237" y="1751867"/>
            <a:ext cx="657225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533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12AB363-14B8-4230-BCB5-AEA7378EE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649" y="0"/>
            <a:ext cx="8211902" cy="68580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1458DC2D-C61A-4D63-9226-B6295AFA2006}"/>
              </a:ext>
            </a:extLst>
          </p:cNvPr>
          <p:cNvSpPr/>
          <p:nvPr/>
        </p:nvSpPr>
        <p:spPr>
          <a:xfrm>
            <a:off x="3024401" y="2778711"/>
            <a:ext cx="6644150" cy="807868"/>
          </a:xfrm>
          <a:prstGeom prst="rect">
            <a:avLst/>
          </a:prstGeom>
          <a:solidFill>
            <a:srgbClr val="00B050">
              <a:alpha val="2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3038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E6136A2-8A73-439B-B94D-488F0810E8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524000"/>
            <a:ext cx="10972800" cy="38100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0513E877-90D9-401F-8B23-82B7A3264082}"/>
              </a:ext>
            </a:extLst>
          </p:cNvPr>
          <p:cNvSpPr/>
          <p:nvPr/>
        </p:nvSpPr>
        <p:spPr>
          <a:xfrm>
            <a:off x="2997768" y="3542191"/>
            <a:ext cx="8584632" cy="807868"/>
          </a:xfrm>
          <a:prstGeom prst="rect">
            <a:avLst/>
          </a:prstGeom>
          <a:solidFill>
            <a:srgbClr val="00B050">
              <a:alpha val="2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79407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4AAB352-F7B7-446B-852F-FD610744C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688" y="1562471"/>
            <a:ext cx="11184623" cy="320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606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0BD36B7-74CF-49B6-B6E3-24F6EEFFF0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1107084"/>
            <a:ext cx="9725025" cy="5365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4788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">
            <a:extLst>
              <a:ext uri="{FF2B5EF4-FFF2-40B4-BE49-F238E27FC236}">
                <a16:creationId xmlns:a16="http://schemas.microsoft.com/office/drawing/2014/main" id="{96AB38D1-32A9-4D74-A864-015AD0BE7621}"/>
              </a:ext>
            </a:extLst>
          </p:cNvPr>
          <p:cNvSpPr txBox="1"/>
          <p:nvPr/>
        </p:nvSpPr>
        <p:spPr>
          <a:xfrm>
            <a:off x="3612600" y="109047"/>
            <a:ext cx="8579400" cy="1089529"/>
          </a:xfrm>
          <a:prstGeom prst="rect">
            <a:avLst/>
          </a:prstGeom>
          <a:noFill/>
        </p:spPr>
        <p:txBody>
          <a:bodyPr wrap="non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Gabriel S. Kohlrausch</a:t>
            </a:r>
          </a:p>
        </p:txBody>
      </p:sp>
      <p:sp>
        <p:nvSpPr>
          <p:cNvPr id="9" name="Label">
            <a:extLst>
              <a:ext uri="{FF2B5EF4-FFF2-40B4-BE49-F238E27FC236}">
                <a16:creationId xmlns:a16="http://schemas.microsoft.com/office/drawing/2014/main" id="{EF94FF20-6CDF-4DE2-85F3-D22403C71D06}"/>
              </a:ext>
            </a:extLst>
          </p:cNvPr>
          <p:cNvSpPr txBox="1"/>
          <p:nvPr/>
        </p:nvSpPr>
        <p:spPr>
          <a:xfrm>
            <a:off x="7675089" y="1198576"/>
            <a:ext cx="4368632" cy="566309"/>
          </a:xfrm>
          <a:prstGeom prst="rect">
            <a:avLst/>
          </a:prstGeom>
          <a:noFill/>
        </p:spPr>
        <p:txBody>
          <a:bodyPr wrap="non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gabriel@society.com.br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18C7131-FC49-45FD-9520-95C15A295F77}"/>
              </a:ext>
            </a:extLst>
          </p:cNvPr>
          <p:cNvSpPr/>
          <p:nvPr/>
        </p:nvSpPr>
        <p:spPr>
          <a:xfrm>
            <a:off x="6368641" y="2004950"/>
            <a:ext cx="5675080" cy="566309"/>
          </a:xfrm>
          <a:prstGeom prst="rect">
            <a:avLst/>
          </a:prstGeom>
          <a:noFill/>
        </p:spPr>
        <p:txBody>
          <a:bodyPr wrap="none" lIns="73152" tIns="36576" rIns="73152" bIns="36576" rtlCol="0">
            <a:spAutoFit/>
          </a:bodyPr>
          <a:lstStyle/>
          <a:p>
            <a:r>
              <a:rPr lang="pt-BR" sz="3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www.linkedin.com/in/gabrielsk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774409ED-BA67-41CD-8377-31A8D53186A1}"/>
              </a:ext>
            </a:extLst>
          </p:cNvPr>
          <p:cNvSpPr/>
          <p:nvPr/>
        </p:nvSpPr>
        <p:spPr>
          <a:xfrm>
            <a:off x="7005226" y="2737030"/>
            <a:ext cx="5038495" cy="566309"/>
          </a:xfrm>
          <a:prstGeom prst="rect">
            <a:avLst/>
          </a:prstGeom>
          <a:noFill/>
        </p:spPr>
        <p:txBody>
          <a:bodyPr wrap="none" lIns="73152" tIns="36576" rIns="73152" bIns="36576" rtlCol="0">
            <a:spAutoFit/>
          </a:bodyPr>
          <a:lstStyle/>
          <a:p>
            <a:r>
              <a:rPr lang="pt-BR" sz="3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github.com/gabriel-society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6A207624-97E6-4DA7-BFF3-E7066A6CE8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54284"/>
            <a:ext cx="4355976" cy="2903716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8F07906E-14C5-4F0D-865A-0222973E5B7C}"/>
              </a:ext>
            </a:extLst>
          </p:cNvPr>
          <p:cNvSpPr/>
          <p:nvPr/>
        </p:nvSpPr>
        <p:spPr>
          <a:xfrm>
            <a:off x="3851920" y="5607119"/>
            <a:ext cx="6101222" cy="547842"/>
          </a:xfrm>
          <a:prstGeom prst="rect">
            <a:avLst/>
          </a:prstGeom>
          <a:noFill/>
        </p:spPr>
        <p:txBody>
          <a:bodyPr wrap="none" lIns="54864" tIns="27432" rIns="54864" bIns="27432" rtlCol="0">
            <a:spAutoFit/>
          </a:bodyPr>
          <a:lstStyle/>
          <a:p>
            <a:r>
              <a:rPr lang="en-US" sz="3200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meetup.com/</a:t>
            </a:r>
            <a:r>
              <a:rPr lang="en-US" sz="3200" b="1" dirty="0" err="1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pt</a:t>
            </a:r>
            <a:r>
              <a:rPr lang="en-US" sz="3200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-BR/</a:t>
            </a:r>
            <a:r>
              <a:rPr lang="en-US" sz="3200" b="1" dirty="0" err="1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poa-neters</a:t>
            </a:r>
            <a:endParaRPr lang="en-US" sz="3200" b="1" dirty="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79BAE1E0-FC0C-4E6F-827B-39A49715D0D9}"/>
              </a:ext>
            </a:extLst>
          </p:cNvPr>
          <p:cNvSpPr/>
          <p:nvPr/>
        </p:nvSpPr>
        <p:spPr>
          <a:xfrm>
            <a:off x="3851920" y="3991950"/>
            <a:ext cx="8434938" cy="1532727"/>
          </a:xfrm>
          <a:prstGeom prst="rect">
            <a:avLst/>
          </a:prstGeom>
          <a:noFill/>
        </p:spPr>
        <p:txBody>
          <a:bodyPr wrap="none" lIns="54864" tIns="27432" rIns="54864" bIns="27432" rtlCol="0">
            <a:spAutoFit/>
          </a:bodyPr>
          <a:lstStyle/>
          <a:p>
            <a:r>
              <a:rPr lang="en-US" sz="3200" b="1" dirty="0" err="1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Dia</a:t>
            </a:r>
            <a:r>
              <a:rPr lang="en-US" sz="3200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11/12 </a:t>
            </a:r>
            <a:r>
              <a:rPr lang="en-US" sz="3200" b="1" dirty="0" err="1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às</a:t>
            </a:r>
            <a:r>
              <a:rPr lang="en-US" sz="3200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19:30 </a:t>
            </a:r>
            <a:r>
              <a:rPr lang="en-US" sz="3200" b="1" dirty="0" err="1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na</a:t>
            </a:r>
            <a:r>
              <a:rPr lang="en-US" sz="3200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b="1" dirty="0" err="1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Ilegra</a:t>
            </a:r>
            <a:r>
              <a:rPr lang="en-US" sz="3200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b="1" dirty="0" err="1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em</a:t>
            </a:r>
            <a:r>
              <a:rPr lang="en-US" sz="3200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POA</a:t>
            </a:r>
            <a:endParaRPr lang="pt-BR" sz="3200" b="1" dirty="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pt-BR" sz="3200" b="1" dirty="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pt-BR" sz="3200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Vem colocar na prática o que falamos hoje!</a:t>
            </a:r>
            <a:endParaRPr lang="en-US" sz="3200" b="1" dirty="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1875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303</Words>
  <Application>Microsoft Office PowerPoint</Application>
  <PresentationFormat>Widescreen</PresentationFormat>
  <Paragraphs>60</Paragraphs>
  <Slides>46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46</vt:i4>
      </vt:variant>
    </vt:vector>
  </HeadingPairs>
  <TitlesOfParts>
    <vt:vector size="51" baseType="lpstr">
      <vt:lpstr>Arial</vt:lpstr>
      <vt:lpstr>Calibri</vt:lpstr>
      <vt:lpstr>Calibri Light</vt:lpstr>
      <vt:lpstr>Segoe UI</vt:lpstr>
      <vt:lpstr>Tema do Office</vt:lpstr>
      <vt:lpstr>Regras de negócio loucas e imprevisíveis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Regras de negócio loucas e imprevisíveis</dc:title>
  <dc:creator>Gabriel Schmitt Kohlrausch | Society T.I.</dc:creator>
  <cp:lastModifiedBy>Gabriel Schmitt Kohlrausch | Society T.I.</cp:lastModifiedBy>
  <cp:revision>40</cp:revision>
  <dcterms:created xsi:type="dcterms:W3CDTF">2018-10-26T23:09:25Z</dcterms:created>
  <dcterms:modified xsi:type="dcterms:W3CDTF">2018-12-08T12:57:41Z</dcterms:modified>
</cp:coreProperties>
</file>